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5" r:id="rId5"/>
    <p:sldId id="275" r:id="rId6"/>
    <p:sldId id="301" r:id="rId7"/>
    <p:sldId id="262" r:id="rId8"/>
    <p:sldId id="284" r:id="rId9"/>
    <p:sldId id="303" r:id="rId10"/>
    <p:sldId id="304" r:id="rId11"/>
    <p:sldId id="261" r:id="rId12"/>
    <p:sldId id="288" r:id="rId13"/>
    <p:sldId id="298" r:id="rId14"/>
    <p:sldId id="299" r:id="rId15"/>
    <p:sldId id="302" r:id="rId16"/>
    <p:sldId id="290" r:id="rId17"/>
    <p:sldId id="306" r:id="rId18"/>
    <p:sldId id="305" r:id="rId19"/>
    <p:sldId id="292" r:id="rId20"/>
    <p:sldId id="293" r:id="rId21"/>
    <p:sldId id="294"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54DA6B7A-3C85-548B-271C-6AEA91A7AF99}" name="Rachael Takens-Milne" initials="RT" userId="S::rachael.takens-milne@lef.org.uk::82a16db3-a5a4-4f6f-aeab-04317e68fd89" providerId="AD"/>
  <p188:author id="{17E5DD85-BA6A-3683-9947-F3B847D3EA5A}" name="Ali  McGinley" initials="AM" userId="S::ali.mcginley@lef.org.uk::73a819f8-26ca-46fc-90f4-28fcebd0cd15" providerId="AD"/>
  <p188:author id="{419509E5-3044-C688-35BA-736AB6AE77B4}" name="Ali  McGinley" initials="AM" userId="S::Ali.McGinley@lef.org.uk::73a819f8-26ca-46fc-90f4-28fcebd0cd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EEFF"/>
    <a:srgbClr val="4F084F"/>
    <a:srgbClr val="7F0035"/>
    <a:srgbClr val="FFFFB4"/>
    <a:srgbClr val="00EBFF"/>
    <a:srgbClr val="A8DBF7"/>
    <a:srgbClr val="F6BCD1"/>
    <a:srgbClr val="B1F4DB"/>
    <a:srgbClr val="65FFD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34F71-6E7E-2428-96C8-3A57A99E036D}" v="14" dt="2026-07-13T16:33:43.107"/>
    <p1510:client id="{47ADE190-7E98-4D39-AE49-7638F7BC8297}" v="41" dt="2026-07-14T12:48:36.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93" autoAdjust="0"/>
  </p:normalViewPr>
  <p:slideViewPr>
    <p:cSldViewPr snapToGrid="0">
      <p:cViewPr varScale="1">
        <p:scale>
          <a:sx n="93" d="100"/>
          <a:sy n="93" d="100"/>
        </p:scale>
        <p:origin x="11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McGinley" userId="S::ali.mcginley@lef.org.uk::73a819f8-26ca-46fc-90f4-28fcebd0cd15" providerId="AD" clId="Web-{91402C88-B0C8-6568-F1C8-B23AFD6C6DC9}"/>
    <pc:docChg chg="mod modSld">
      <pc:chgData name="Ali  McGinley" userId="S::ali.mcginley@lef.org.uk::73a819f8-26ca-46fc-90f4-28fcebd0cd15" providerId="AD" clId="Web-{91402C88-B0C8-6568-F1C8-B23AFD6C6DC9}" dt="2026-07-10T09:02:53.158" v="5" actId="20577"/>
      <pc:docMkLst>
        <pc:docMk/>
      </pc:docMkLst>
      <pc:sldChg chg="modSp modCm">
        <pc:chgData name="Ali  McGinley" userId="S::ali.mcginley@lef.org.uk::73a819f8-26ca-46fc-90f4-28fcebd0cd15" providerId="AD" clId="Web-{91402C88-B0C8-6568-F1C8-B23AFD6C6DC9}" dt="2026-07-10T09:02:53.158" v="5" actId="20577"/>
        <pc:sldMkLst>
          <pc:docMk/>
          <pc:sldMk cId="1120767172" sldId="302"/>
        </pc:sldMkLst>
        <pc:spChg chg="mod">
          <ac:chgData name="Ali  McGinley" userId="S::ali.mcginley@lef.org.uk::73a819f8-26ca-46fc-90f4-28fcebd0cd15" providerId="AD" clId="Web-{91402C88-B0C8-6568-F1C8-B23AFD6C6DC9}" dt="2026-07-10T09:02:53.158" v="5" actId="20577"/>
          <ac:spMkLst>
            <pc:docMk/>
            <pc:sldMk cId="1120767172" sldId="302"/>
            <ac:spMk id="3" creationId="{362C826B-8267-7469-C9F0-6A41224FFE71}"/>
          </ac:spMkLst>
        </pc:spChg>
        <pc:extLst>
          <p:ext xmlns:p="http://schemas.openxmlformats.org/presentationml/2006/main" uri="{D6D511B9-2390-475A-947B-AFAB55BFBCF1}">
            <pc226:cmChg xmlns:pc226="http://schemas.microsoft.com/office/powerpoint/2022/06/main/command" chg="mod">
              <pc226:chgData name="Ali  McGinley" userId="S::ali.mcginley@lef.org.uk::73a819f8-26ca-46fc-90f4-28fcebd0cd15" providerId="AD" clId="Web-{91402C88-B0C8-6568-F1C8-B23AFD6C6DC9}" dt="2026-07-10T09:02:53.158" v="5" actId="20577"/>
              <pc2:cmMkLst xmlns:pc2="http://schemas.microsoft.com/office/powerpoint/2019/9/main/command">
                <pc:docMk/>
                <pc:sldMk cId="1120767172" sldId="302"/>
                <pc2:cmMk id="{4F62F7F4-F436-43DB-8334-5312752EAAC2}"/>
              </pc2:cmMkLst>
            </pc226:cmChg>
          </p:ext>
        </pc:extLst>
      </pc:sldChg>
      <pc:sldChg chg="modSp">
        <pc:chgData name="Ali  McGinley" userId="S::ali.mcginley@lef.org.uk::73a819f8-26ca-46fc-90f4-28fcebd0cd15" providerId="AD" clId="Web-{91402C88-B0C8-6568-F1C8-B23AFD6C6DC9}" dt="2026-07-10T09:01:18.187" v="4" actId="20577"/>
        <pc:sldMkLst>
          <pc:docMk/>
          <pc:sldMk cId="1154042658" sldId="306"/>
        </pc:sldMkLst>
        <pc:spChg chg="mod">
          <ac:chgData name="Ali  McGinley" userId="S::ali.mcginley@lef.org.uk::73a819f8-26ca-46fc-90f4-28fcebd0cd15" providerId="AD" clId="Web-{91402C88-B0C8-6568-F1C8-B23AFD6C6DC9}" dt="2026-07-10T09:01:18.187" v="4" actId="20577"/>
          <ac:spMkLst>
            <pc:docMk/>
            <pc:sldMk cId="1154042658" sldId="306"/>
            <ac:spMk id="3" creationId="{00E52449-6234-0E81-D8FD-5C3DF44FA562}"/>
          </ac:spMkLst>
        </pc:spChg>
      </pc:sldChg>
    </pc:docChg>
  </pc:docChgLst>
  <pc:docChgLst>
    <pc:chgData name="Alex Mik" userId="ab9c6a6e-cbd2-422f-8327-e91167b8915e" providerId="ADAL" clId="{92991300-EE1D-4E4E-8AA0-8B0187518C2C}"/>
    <pc:docChg chg="undo custSel addSld delSld">
      <pc:chgData name="Alex Mik" userId="ab9c6a6e-cbd2-422f-8327-e91167b8915e" providerId="ADAL" clId="{92991300-EE1D-4E4E-8AA0-8B0187518C2C}" dt="2026-07-07T15:59:15.284" v="1" actId="47"/>
      <pc:docMkLst>
        <pc:docMk/>
      </pc:docMkLst>
      <pc:sldChg chg="add del">
        <pc:chgData name="Alex Mik" userId="ab9c6a6e-cbd2-422f-8327-e91167b8915e" providerId="ADAL" clId="{92991300-EE1D-4E4E-8AA0-8B0187518C2C}" dt="2026-07-07T15:59:15.284" v="1" actId="47"/>
        <pc:sldMkLst>
          <pc:docMk/>
          <pc:sldMk cId="4234486933" sldId="261"/>
        </pc:sldMkLst>
      </pc:sldChg>
    </pc:docChg>
  </pc:docChgLst>
  <pc:docChgLst>
    <pc:chgData name="Rachael Takens-Milne" userId="82a16db3-a5a4-4f6f-aeab-04317e68fd89" providerId="ADAL" clId="{1C1F9EBD-F09F-4EF0-9A38-3D6BB2532795}"/>
    <pc:docChg chg="custSel modSld">
      <pc:chgData name="Rachael Takens-Milne" userId="82a16db3-a5a4-4f6f-aeab-04317e68fd89" providerId="ADAL" clId="{1C1F9EBD-F09F-4EF0-9A38-3D6BB2532795}" dt="2026-07-10T15:44:39.652" v="163" actId="255"/>
      <pc:docMkLst>
        <pc:docMk/>
      </pc:docMkLst>
      <pc:sldChg chg="modSp mod">
        <pc:chgData name="Rachael Takens-Milne" userId="82a16db3-a5a4-4f6f-aeab-04317e68fd89" providerId="ADAL" clId="{1C1F9EBD-F09F-4EF0-9A38-3D6BB2532795}" dt="2026-07-10T08:05:32.856" v="0" actId="20577"/>
        <pc:sldMkLst>
          <pc:docMk/>
          <pc:sldMk cId="919602990" sldId="275"/>
        </pc:sldMkLst>
        <pc:spChg chg="mod">
          <ac:chgData name="Rachael Takens-Milne" userId="82a16db3-a5a4-4f6f-aeab-04317e68fd89" providerId="ADAL" clId="{1C1F9EBD-F09F-4EF0-9A38-3D6BB2532795}" dt="2026-07-10T08:05:32.856" v="0" actId="20577"/>
          <ac:spMkLst>
            <pc:docMk/>
            <pc:sldMk cId="919602990" sldId="275"/>
            <ac:spMk id="3" creationId="{38DDAE99-D0FD-F752-C231-D66B33D2FDAB}"/>
          </ac:spMkLst>
        </pc:spChg>
      </pc:sldChg>
      <pc:sldChg chg="modSp mod">
        <pc:chgData name="Rachael Takens-Milne" userId="82a16db3-a5a4-4f6f-aeab-04317e68fd89" providerId="ADAL" clId="{1C1F9EBD-F09F-4EF0-9A38-3D6BB2532795}" dt="2026-07-10T15:43:32.473" v="161" actId="255"/>
        <pc:sldMkLst>
          <pc:docMk/>
          <pc:sldMk cId="2875275518" sldId="288"/>
        </pc:sldMkLst>
        <pc:spChg chg="mod">
          <ac:chgData name="Rachael Takens-Milne" userId="82a16db3-a5a4-4f6f-aeab-04317e68fd89" providerId="ADAL" clId="{1C1F9EBD-F09F-4EF0-9A38-3D6BB2532795}" dt="2026-07-10T15:43:32.473" v="161" actId="255"/>
          <ac:spMkLst>
            <pc:docMk/>
            <pc:sldMk cId="2875275518" sldId="288"/>
            <ac:spMk id="3" creationId="{43BFC428-9BAD-7988-C37F-5B2A4F73AB07}"/>
          </ac:spMkLst>
        </pc:spChg>
      </pc:sldChg>
      <pc:sldChg chg="modSp mod modNotesTx">
        <pc:chgData name="Rachael Takens-Milne" userId="82a16db3-a5a4-4f6f-aeab-04317e68fd89" providerId="ADAL" clId="{1C1F9EBD-F09F-4EF0-9A38-3D6BB2532795}" dt="2026-07-10T08:24:36.377" v="154" actId="20577"/>
        <pc:sldMkLst>
          <pc:docMk/>
          <pc:sldMk cId="1767644029" sldId="294"/>
        </pc:sldMkLst>
        <pc:spChg chg="mod">
          <ac:chgData name="Rachael Takens-Milne" userId="82a16db3-a5a4-4f6f-aeab-04317e68fd89" providerId="ADAL" clId="{1C1F9EBD-F09F-4EF0-9A38-3D6BB2532795}" dt="2026-07-10T08:24:03.599" v="153" actId="20577"/>
          <ac:spMkLst>
            <pc:docMk/>
            <pc:sldMk cId="1767644029" sldId="294"/>
            <ac:spMk id="3" creationId="{C9AF6ABC-2C13-3987-EC00-5A01B6E1DA1D}"/>
          </ac:spMkLst>
        </pc:spChg>
      </pc:sldChg>
      <pc:sldChg chg="modSp mod">
        <pc:chgData name="Rachael Takens-Milne" userId="82a16db3-a5a4-4f6f-aeab-04317e68fd89" providerId="ADAL" clId="{1C1F9EBD-F09F-4EF0-9A38-3D6BB2532795}" dt="2026-07-10T08:18:24.499" v="47" actId="20577"/>
        <pc:sldMkLst>
          <pc:docMk/>
          <pc:sldMk cId="2785231696" sldId="298"/>
        </pc:sldMkLst>
        <pc:spChg chg="mod">
          <ac:chgData name="Rachael Takens-Milne" userId="82a16db3-a5a4-4f6f-aeab-04317e68fd89" providerId="ADAL" clId="{1C1F9EBD-F09F-4EF0-9A38-3D6BB2532795}" dt="2026-07-10T08:18:24.499" v="47" actId="20577"/>
          <ac:spMkLst>
            <pc:docMk/>
            <pc:sldMk cId="2785231696" sldId="298"/>
            <ac:spMk id="3" creationId="{5988DFD9-69CE-E9BA-42E5-A740B233FD51}"/>
          </ac:spMkLst>
        </pc:spChg>
      </pc:sldChg>
      <pc:sldChg chg="modSp mod">
        <pc:chgData name="Rachael Takens-Milne" userId="82a16db3-a5a4-4f6f-aeab-04317e68fd89" providerId="ADAL" clId="{1C1F9EBD-F09F-4EF0-9A38-3D6BB2532795}" dt="2026-07-10T08:19:06.846" v="48" actId="20577"/>
        <pc:sldMkLst>
          <pc:docMk/>
          <pc:sldMk cId="1497781672" sldId="299"/>
        </pc:sldMkLst>
        <pc:spChg chg="mod">
          <ac:chgData name="Rachael Takens-Milne" userId="82a16db3-a5a4-4f6f-aeab-04317e68fd89" providerId="ADAL" clId="{1C1F9EBD-F09F-4EF0-9A38-3D6BB2532795}" dt="2026-07-10T08:19:06.846" v="48" actId="20577"/>
          <ac:spMkLst>
            <pc:docMk/>
            <pc:sldMk cId="1497781672" sldId="299"/>
            <ac:spMk id="3" creationId="{7CB7DC97-CD3B-31F0-DD5F-6C15C7C313FF}"/>
          </ac:spMkLst>
        </pc:spChg>
      </pc:sldChg>
      <pc:sldChg chg="modSp mod">
        <pc:chgData name="Rachael Takens-Milne" userId="82a16db3-a5a4-4f6f-aeab-04317e68fd89" providerId="ADAL" clId="{1C1F9EBD-F09F-4EF0-9A38-3D6BB2532795}" dt="2026-07-10T08:06:53.946" v="9" actId="255"/>
        <pc:sldMkLst>
          <pc:docMk/>
          <pc:sldMk cId="95572992" sldId="301"/>
        </pc:sldMkLst>
        <pc:spChg chg="mod">
          <ac:chgData name="Rachael Takens-Milne" userId="82a16db3-a5a4-4f6f-aeab-04317e68fd89" providerId="ADAL" clId="{1C1F9EBD-F09F-4EF0-9A38-3D6BB2532795}" dt="2026-07-10T08:06:53.946" v="9" actId="255"/>
          <ac:spMkLst>
            <pc:docMk/>
            <pc:sldMk cId="95572992" sldId="301"/>
            <ac:spMk id="3" creationId="{D3FAA64D-7410-1EC0-7C2B-EE947858A12B}"/>
          </ac:spMkLst>
        </pc:spChg>
      </pc:sldChg>
      <pc:sldChg chg="modSp mod">
        <pc:chgData name="Rachael Takens-Milne" userId="82a16db3-a5a4-4f6f-aeab-04317e68fd89" providerId="ADAL" clId="{1C1F9EBD-F09F-4EF0-9A38-3D6BB2532795}" dt="2026-07-10T08:19:39.402" v="49" actId="20577"/>
        <pc:sldMkLst>
          <pc:docMk/>
          <pc:sldMk cId="1120767172" sldId="302"/>
        </pc:sldMkLst>
        <pc:spChg chg="mod">
          <ac:chgData name="Rachael Takens-Milne" userId="82a16db3-a5a4-4f6f-aeab-04317e68fd89" providerId="ADAL" clId="{1C1F9EBD-F09F-4EF0-9A38-3D6BB2532795}" dt="2026-07-10T08:19:39.402" v="49" actId="20577"/>
          <ac:spMkLst>
            <pc:docMk/>
            <pc:sldMk cId="1120767172" sldId="302"/>
            <ac:spMk id="3" creationId="{362C826B-8267-7469-C9F0-6A41224FFE71}"/>
          </ac:spMkLst>
        </pc:spChg>
      </pc:sldChg>
      <pc:sldChg chg="modSp mod modCm">
        <pc:chgData name="Rachael Takens-Milne" userId="82a16db3-a5a4-4f6f-aeab-04317e68fd89" providerId="ADAL" clId="{1C1F9EBD-F09F-4EF0-9A38-3D6BB2532795}" dt="2026-07-10T08:09:42.655" v="43" actId="20577"/>
        <pc:sldMkLst>
          <pc:docMk/>
          <pc:sldMk cId="357153370" sldId="303"/>
        </pc:sldMkLst>
        <pc:spChg chg="mod">
          <ac:chgData name="Rachael Takens-Milne" userId="82a16db3-a5a4-4f6f-aeab-04317e68fd89" providerId="ADAL" clId="{1C1F9EBD-F09F-4EF0-9A38-3D6BB2532795}" dt="2026-07-10T08:08:47.386" v="10" actId="20577"/>
          <ac:spMkLst>
            <pc:docMk/>
            <pc:sldMk cId="357153370" sldId="303"/>
            <ac:spMk id="3" creationId="{7BF9E580-0C7F-88C9-F764-F176A50306FE}"/>
          </ac:spMkLst>
        </pc:spChg>
        <pc:spChg chg="mod">
          <ac:chgData name="Rachael Takens-Milne" userId="82a16db3-a5a4-4f6f-aeab-04317e68fd89" providerId="ADAL" clId="{1C1F9EBD-F09F-4EF0-9A38-3D6BB2532795}" dt="2026-07-10T08:09:42.655" v="43" actId="20577"/>
          <ac:spMkLst>
            <pc:docMk/>
            <pc:sldMk cId="357153370" sldId="303"/>
            <ac:spMk id="9" creationId="{DA38A8DE-09E1-FFB2-CFD3-43E62CFA87BA}"/>
          </ac:spMkLst>
        </pc:spChg>
        <pc:extLst>
          <p:ext xmlns:p="http://schemas.openxmlformats.org/presentationml/2006/main" uri="{D6D511B9-2390-475A-947B-AFAB55BFBCF1}">
            <pc226:cmChg xmlns:pc226="http://schemas.microsoft.com/office/powerpoint/2022/06/main/command" chg="mod">
              <pc226:chgData name="Rachael Takens-Milne" userId="82a16db3-a5a4-4f6f-aeab-04317e68fd89" providerId="ADAL" clId="{1C1F9EBD-F09F-4EF0-9A38-3D6BB2532795}" dt="2026-07-10T08:08:47.386" v="10" actId="20577"/>
              <pc2:cmMkLst xmlns:pc2="http://schemas.microsoft.com/office/powerpoint/2019/9/main/command">
                <pc:docMk/>
                <pc:sldMk cId="357153370" sldId="303"/>
                <pc2:cmMk id="{E00CC055-C249-46DE-853D-8128EB385CD1}"/>
              </pc2:cmMkLst>
            </pc226:cmChg>
          </p:ext>
        </pc:extLst>
      </pc:sldChg>
      <pc:sldChg chg="modSp mod">
        <pc:chgData name="Rachael Takens-Milne" userId="82a16db3-a5a4-4f6f-aeab-04317e68fd89" providerId="ADAL" clId="{1C1F9EBD-F09F-4EF0-9A38-3D6BB2532795}" dt="2026-07-10T08:10:39.867" v="45" actId="20577"/>
        <pc:sldMkLst>
          <pc:docMk/>
          <pc:sldMk cId="1175393434" sldId="304"/>
        </pc:sldMkLst>
        <pc:spChg chg="mod">
          <ac:chgData name="Rachael Takens-Milne" userId="82a16db3-a5a4-4f6f-aeab-04317e68fd89" providerId="ADAL" clId="{1C1F9EBD-F09F-4EF0-9A38-3D6BB2532795}" dt="2026-07-10T08:10:39.867" v="45" actId="20577"/>
          <ac:spMkLst>
            <pc:docMk/>
            <pc:sldMk cId="1175393434" sldId="304"/>
            <ac:spMk id="9" creationId="{476345EC-61C2-FE50-5D83-1A6642FCDDFA}"/>
          </ac:spMkLst>
        </pc:spChg>
      </pc:sldChg>
      <pc:sldChg chg="modSp mod">
        <pc:chgData name="Rachael Takens-Milne" userId="82a16db3-a5a4-4f6f-aeab-04317e68fd89" providerId="ADAL" clId="{1C1F9EBD-F09F-4EF0-9A38-3D6BB2532795}" dt="2026-07-10T08:23:21.273" v="149" actId="20577"/>
        <pc:sldMkLst>
          <pc:docMk/>
          <pc:sldMk cId="2005486844" sldId="305"/>
        </pc:sldMkLst>
        <pc:spChg chg="mod">
          <ac:chgData name="Rachael Takens-Milne" userId="82a16db3-a5a4-4f6f-aeab-04317e68fd89" providerId="ADAL" clId="{1C1F9EBD-F09F-4EF0-9A38-3D6BB2532795}" dt="2026-07-10T08:23:21.273" v="149" actId="20577"/>
          <ac:spMkLst>
            <pc:docMk/>
            <pc:sldMk cId="2005486844" sldId="305"/>
            <ac:spMk id="3" creationId="{AB09158C-95FC-1B68-D02B-945DE4A39FA1}"/>
          </ac:spMkLst>
        </pc:spChg>
      </pc:sldChg>
      <pc:sldChg chg="modSp mod">
        <pc:chgData name="Rachael Takens-Milne" userId="82a16db3-a5a4-4f6f-aeab-04317e68fd89" providerId="ADAL" clId="{1C1F9EBD-F09F-4EF0-9A38-3D6BB2532795}" dt="2026-07-10T15:44:39.652" v="163" actId="255"/>
        <pc:sldMkLst>
          <pc:docMk/>
          <pc:sldMk cId="1154042658" sldId="306"/>
        </pc:sldMkLst>
        <pc:spChg chg="mod">
          <ac:chgData name="Rachael Takens-Milne" userId="82a16db3-a5a4-4f6f-aeab-04317e68fd89" providerId="ADAL" clId="{1C1F9EBD-F09F-4EF0-9A38-3D6BB2532795}" dt="2026-07-10T15:44:39.652" v="163" actId="255"/>
          <ac:spMkLst>
            <pc:docMk/>
            <pc:sldMk cId="1154042658" sldId="306"/>
            <ac:spMk id="3" creationId="{00E52449-6234-0E81-D8FD-5C3DF44FA562}"/>
          </ac:spMkLst>
        </pc:spChg>
      </pc:sldChg>
    </pc:docChg>
  </pc:docChgLst>
  <pc:docChgLst>
    <pc:chgData name="Ali  McGinley" userId="S::ali.mcginley@lef.org.uk::73a819f8-26ca-46fc-90f4-28fcebd0cd15" providerId="AD" clId="Web-{514E9735-6539-73D5-B421-14FEC08F9EE9}"/>
    <pc:docChg chg="modSld">
      <pc:chgData name="Ali  McGinley" userId="S::ali.mcginley@lef.org.uk::73a819f8-26ca-46fc-90f4-28fcebd0cd15" providerId="AD" clId="Web-{514E9735-6539-73D5-B421-14FEC08F9EE9}" dt="2026-07-10T09:04:42.319" v="3" actId="20577"/>
      <pc:docMkLst>
        <pc:docMk/>
      </pc:docMkLst>
      <pc:sldChg chg="modSp">
        <pc:chgData name="Ali  McGinley" userId="S::ali.mcginley@lef.org.uk::73a819f8-26ca-46fc-90f4-28fcebd0cd15" providerId="AD" clId="Web-{514E9735-6539-73D5-B421-14FEC08F9EE9}" dt="2026-07-10T09:04:42.319" v="3" actId="20577"/>
        <pc:sldMkLst>
          <pc:docMk/>
          <pc:sldMk cId="357153370" sldId="303"/>
        </pc:sldMkLst>
        <pc:spChg chg="mod">
          <ac:chgData name="Ali  McGinley" userId="S::ali.mcginley@lef.org.uk::73a819f8-26ca-46fc-90f4-28fcebd0cd15" providerId="AD" clId="Web-{514E9735-6539-73D5-B421-14FEC08F9EE9}" dt="2026-07-10T09:04:42.319" v="3" actId="20577"/>
          <ac:spMkLst>
            <pc:docMk/>
            <pc:sldMk cId="357153370" sldId="303"/>
            <ac:spMk id="3" creationId="{7BF9E580-0C7F-88C9-F764-F176A50306FE}"/>
          </ac:spMkLst>
        </pc:spChg>
      </pc:sldChg>
    </pc:docChg>
  </pc:docChgLst>
  <pc:docChgLst>
    <pc:chgData name="Ali  McGinley" userId="73a819f8-26ca-46fc-90f4-28fcebd0cd15" providerId="ADAL" clId="{E183290C-AF1A-49BC-A2BA-DF11AABBA906}"/>
    <pc:docChg chg="undo custSel addSld delSld modSld sldOrd">
      <pc:chgData name="Ali  McGinley" userId="73a819f8-26ca-46fc-90f4-28fcebd0cd15" providerId="ADAL" clId="{E183290C-AF1A-49BC-A2BA-DF11AABBA906}" dt="2026-07-14T12:48:36.644" v="8952" actId="20577"/>
      <pc:docMkLst>
        <pc:docMk/>
      </pc:docMkLst>
      <pc:sldChg chg="modSp mod">
        <pc:chgData name="Ali  McGinley" userId="73a819f8-26ca-46fc-90f4-28fcebd0cd15" providerId="ADAL" clId="{E183290C-AF1A-49BC-A2BA-DF11AABBA906}" dt="2026-07-07T12:42:01.645" v="4671" actId="20577"/>
        <pc:sldMkLst>
          <pc:docMk/>
          <pc:sldMk cId="4234486933" sldId="261"/>
        </pc:sldMkLst>
        <pc:spChg chg="mod">
          <ac:chgData name="Ali  McGinley" userId="73a819f8-26ca-46fc-90f4-28fcebd0cd15" providerId="ADAL" clId="{E183290C-AF1A-49BC-A2BA-DF11AABBA906}" dt="2026-07-07T12:18:32.857" v="2989" actId="20577"/>
          <ac:spMkLst>
            <pc:docMk/>
            <pc:sldMk cId="4234486933" sldId="261"/>
            <ac:spMk id="3" creationId="{5988DFD9-69CE-E9BA-42E5-A740B233FD51}"/>
          </ac:spMkLst>
        </pc:spChg>
        <pc:spChg chg="mod">
          <ac:chgData name="Ali  McGinley" userId="73a819f8-26ca-46fc-90f4-28fcebd0cd15" providerId="ADAL" clId="{E183290C-AF1A-49BC-A2BA-DF11AABBA906}" dt="2026-07-07T12:42:01.645" v="4671" actId="20577"/>
          <ac:spMkLst>
            <pc:docMk/>
            <pc:sldMk cId="4234486933" sldId="261"/>
            <ac:spMk id="4" creationId="{F9B83406-E8DB-514F-31C2-09F920806A48}"/>
          </ac:spMkLst>
        </pc:spChg>
      </pc:sldChg>
      <pc:sldChg chg="modSp mod">
        <pc:chgData name="Ali  McGinley" userId="73a819f8-26ca-46fc-90f4-28fcebd0cd15" providerId="ADAL" clId="{E183290C-AF1A-49BC-A2BA-DF11AABBA906}" dt="2026-07-13T13:35:14.131" v="8912" actId="20577"/>
        <pc:sldMkLst>
          <pc:docMk/>
          <pc:sldMk cId="1761775816" sldId="262"/>
        </pc:sldMkLst>
        <pc:spChg chg="mod">
          <ac:chgData name="Ali  McGinley" userId="73a819f8-26ca-46fc-90f4-28fcebd0cd15" providerId="ADAL" clId="{E183290C-AF1A-49BC-A2BA-DF11AABBA906}" dt="2026-07-07T10:24:21.038" v="2130" actId="20577"/>
          <ac:spMkLst>
            <pc:docMk/>
            <pc:sldMk cId="1761775816" sldId="262"/>
            <ac:spMk id="2" creationId="{33D9D7C0-A26C-00A7-465F-5D6F769BD8D5}"/>
          </ac:spMkLst>
        </pc:spChg>
        <pc:spChg chg="mod">
          <ac:chgData name="Ali  McGinley" userId="73a819f8-26ca-46fc-90f4-28fcebd0cd15" providerId="ADAL" clId="{E183290C-AF1A-49BC-A2BA-DF11AABBA906}" dt="2026-07-13T13:35:14.131" v="8912" actId="20577"/>
          <ac:spMkLst>
            <pc:docMk/>
            <pc:sldMk cId="1761775816" sldId="262"/>
            <ac:spMk id="3" creationId="{5988DFD9-69CE-E9BA-42E5-A740B233FD51}"/>
          </ac:spMkLst>
        </pc:spChg>
        <pc:spChg chg="mod">
          <ac:chgData name="Ali  McGinley" userId="73a819f8-26ca-46fc-90f4-28fcebd0cd15" providerId="ADAL" clId="{E183290C-AF1A-49BC-A2BA-DF11AABBA906}" dt="2026-07-07T12:41:35.505" v="4634" actId="20577"/>
          <ac:spMkLst>
            <pc:docMk/>
            <pc:sldMk cId="1761775816" sldId="262"/>
            <ac:spMk id="4" creationId="{F9B83406-E8DB-514F-31C2-09F920806A48}"/>
          </ac:spMkLst>
        </pc:spChg>
      </pc:sldChg>
      <pc:sldChg chg="addSp delSp modSp mod">
        <pc:chgData name="Ali  McGinley" userId="73a819f8-26ca-46fc-90f4-28fcebd0cd15" providerId="ADAL" clId="{E183290C-AF1A-49BC-A2BA-DF11AABBA906}" dt="2026-07-07T14:51:10.378" v="5907" actId="207"/>
        <pc:sldMkLst>
          <pc:docMk/>
          <pc:sldMk cId="919602990" sldId="275"/>
        </pc:sldMkLst>
        <pc:spChg chg="mod">
          <ac:chgData name="Ali  McGinley" userId="73a819f8-26ca-46fc-90f4-28fcebd0cd15" providerId="ADAL" clId="{E183290C-AF1A-49BC-A2BA-DF11AABBA906}" dt="2026-07-07T14:51:10.378" v="5907" actId="207"/>
          <ac:spMkLst>
            <pc:docMk/>
            <pc:sldMk cId="919602990" sldId="275"/>
            <ac:spMk id="3" creationId="{38DDAE99-D0FD-F752-C231-D66B33D2FDAB}"/>
          </ac:spMkLst>
        </pc:spChg>
        <pc:spChg chg="mod">
          <ac:chgData name="Ali  McGinley" userId="73a819f8-26ca-46fc-90f4-28fcebd0cd15" providerId="ADAL" clId="{E183290C-AF1A-49BC-A2BA-DF11AABBA906}" dt="2026-07-07T12:41:22.181" v="4610" actId="20577"/>
          <ac:spMkLst>
            <pc:docMk/>
            <pc:sldMk cId="919602990" sldId="275"/>
            <ac:spMk id="4" creationId="{E86F9E0E-2711-51C7-A252-141B939EF64F}"/>
          </ac:spMkLst>
        </pc:spChg>
        <pc:spChg chg="add mod">
          <ac:chgData name="Ali  McGinley" userId="73a819f8-26ca-46fc-90f4-28fcebd0cd15" providerId="ADAL" clId="{E183290C-AF1A-49BC-A2BA-DF11AABBA906}" dt="2026-07-04T14:40:45.213" v="216" actId="20577"/>
          <ac:spMkLst>
            <pc:docMk/>
            <pc:sldMk cId="919602990" sldId="275"/>
            <ac:spMk id="8" creationId="{CBF1902C-C7A3-9209-E57C-190195746EDB}"/>
          </ac:spMkLst>
        </pc:spChg>
      </pc:sldChg>
      <pc:sldChg chg="modSp mod">
        <pc:chgData name="Ali  McGinley" userId="73a819f8-26ca-46fc-90f4-28fcebd0cd15" providerId="ADAL" clId="{E183290C-AF1A-49BC-A2BA-DF11AABBA906}" dt="2026-07-04T14:46:15.990" v="732" actId="20577"/>
        <pc:sldMkLst>
          <pc:docMk/>
          <pc:sldMk cId="2629656355" sldId="284"/>
        </pc:sldMkLst>
        <pc:spChg chg="mod">
          <ac:chgData name="Ali  McGinley" userId="73a819f8-26ca-46fc-90f4-28fcebd0cd15" providerId="ADAL" clId="{E183290C-AF1A-49BC-A2BA-DF11AABBA906}" dt="2026-07-04T14:46:15.990" v="732" actId="20577"/>
          <ac:spMkLst>
            <pc:docMk/>
            <pc:sldMk cId="2629656355" sldId="284"/>
            <ac:spMk id="3" creationId="{5CD32742-012B-9351-6DB1-3534B84C4A21}"/>
          </ac:spMkLst>
        </pc:spChg>
      </pc:sldChg>
      <pc:sldChg chg="modSp mod">
        <pc:chgData name="Ali  McGinley" userId="73a819f8-26ca-46fc-90f4-28fcebd0cd15" providerId="ADAL" clId="{E183290C-AF1A-49BC-A2BA-DF11AABBA906}" dt="2026-07-04T14:39:20.448" v="149" actId="20577"/>
        <pc:sldMkLst>
          <pc:docMk/>
          <pc:sldMk cId="1056228651" sldId="285"/>
        </pc:sldMkLst>
        <pc:spChg chg="mod">
          <ac:chgData name="Ali  McGinley" userId="73a819f8-26ca-46fc-90f4-28fcebd0cd15" providerId="ADAL" clId="{E183290C-AF1A-49BC-A2BA-DF11AABBA906}" dt="2026-07-04T14:39:01.109" v="102" actId="20577"/>
          <ac:spMkLst>
            <pc:docMk/>
            <pc:sldMk cId="1056228651" sldId="285"/>
            <ac:spMk id="2" creationId="{CF866B40-37E0-6EF3-6D7B-BAF2237413ED}"/>
          </ac:spMkLst>
        </pc:spChg>
        <pc:spChg chg="mod">
          <ac:chgData name="Ali  McGinley" userId="73a819f8-26ca-46fc-90f4-28fcebd0cd15" providerId="ADAL" clId="{E183290C-AF1A-49BC-A2BA-DF11AABBA906}" dt="2026-07-04T14:39:20.448" v="149" actId="20577"/>
          <ac:spMkLst>
            <pc:docMk/>
            <pc:sldMk cId="1056228651" sldId="285"/>
            <ac:spMk id="3" creationId="{48CD382E-7B54-BAF6-C983-3BA381CB1832}"/>
          </ac:spMkLst>
        </pc:spChg>
      </pc:sldChg>
      <pc:sldChg chg="modSp mod ord">
        <pc:chgData name="Ali  McGinley" userId="73a819f8-26ca-46fc-90f4-28fcebd0cd15" providerId="ADAL" clId="{E183290C-AF1A-49BC-A2BA-DF11AABBA906}" dt="2026-07-14T12:48:36.644" v="8952" actId="20577"/>
        <pc:sldMkLst>
          <pc:docMk/>
          <pc:sldMk cId="2875275518" sldId="288"/>
        </pc:sldMkLst>
        <pc:spChg chg="mod">
          <ac:chgData name="Ali  McGinley" userId="73a819f8-26ca-46fc-90f4-28fcebd0cd15" providerId="ADAL" clId="{E183290C-AF1A-49BC-A2BA-DF11AABBA906}" dt="2026-07-07T11:58:52.448" v="2752" actId="20577"/>
          <ac:spMkLst>
            <pc:docMk/>
            <pc:sldMk cId="2875275518" sldId="288"/>
            <ac:spMk id="2" creationId="{DC48903C-A693-02AF-406D-1A97CF2B6E40}"/>
          </ac:spMkLst>
        </pc:spChg>
        <pc:spChg chg="mod">
          <ac:chgData name="Ali  McGinley" userId="73a819f8-26ca-46fc-90f4-28fcebd0cd15" providerId="ADAL" clId="{E183290C-AF1A-49BC-A2BA-DF11AABBA906}" dt="2026-07-14T12:48:36.644" v="8952" actId="20577"/>
          <ac:spMkLst>
            <pc:docMk/>
            <pc:sldMk cId="2875275518" sldId="288"/>
            <ac:spMk id="3" creationId="{43BFC428-9BAD-7988-C37F-5B2A4F73AB07}"/>
          </ac:spMkLst>
        </pc:spChg>
        <pc:spChg chg="mod">
          <ac:chgData name="Ali  McGinley" userId="73a819f8-26ca-46fc-90f4-28fcebd0cd15" providerId="ADAL" clId="{E183290C-AF1A-49BC-A2BA-DF11AABBA906}" dt="2026-07-07T12:42:07.596" v="4683" actId="20577"/>
          <ac:spMkLst>
            <pc:docMk/>
            <pc:sldMk cId="2875275518" sldId="288"/>
            <ac:spMk id="4" creationId="{062B2004-57C0-F34E-8DA3-2170754ADEEE}"/>
          </ac:spMkLst>
        </pc:spChg>
        <pc:spChg chg="mod">
          <ac:chgData name="Ali  McGinley" userId="73a819f8-26ca-46fc-90f4-28fcebd0cd15" providerId="ADAL" clId="{E183290C-AF1A-49BC-A2BA-DF11AABBA906}" dt="2026-07-07T14:17:48.954" v="5527" actId="21"/>
          <ac:spMkLst>
            <pc:docMk/>
            <pc:sldMk cId="2875275518" sldId="288"/>
            <ac:spMk id="9" creationId="{A169E319-7366-7533-2414-75B24EB9F910}"/>
          </ac:spMkLst>
        </pc:spChg>
      </pc:sldChg>
      <pc:sldChg chg="modSp mod">
        <pc:chgData name="Ali  McGinley" userId="73a819f8-26ca-46fc-90f4-28fcebd0cd15" providerId="ADAL" clId="{E183290C-AF1A-49BC-A2BA-DF11AABBA906}" dt="2026-07-07T12:43:01.447" v="4774" actId="20577"/>
        <pc:sldMkLst>
          <pc:docMk/>
          <pc:sldMk cId="1545199417" sldId="292"/>
        </pc:sldMkLst>
        <pc:spChg chg="mod">
          <ac:chgData name="Ali  McGinley" userId="73a819f8-26ca-46fc-90f4-28fcebd0cd15" providerId="ADAL" clId="{E183290C-AF1A-49BC-A2BA-DF11AABBA906}" dt="2026-07-07T12:43:01.447" v="4774" actId="20577"/>
          <ac:spMkLst>
            <pc:docMk/>
            <pc:sldMk cId="1545199417" sldId="292"/>
            <ac:spMk id="4" creationId="{A09C4D53-51E6-3653-A600-507AF88704AA}"/>
          </ac:spMkLst>
        </pc:spChg>
      </pc:sldChg>
      <pc:sldChg chg="modSp mod">
        <pc:chgData name="Ali  McGinley" userId="73a819f8-26ca-46fc-90f4-28fcebd0cd15" providerId="ADAL" clId="{E183290C-AF1A-49BC-A2BA-DF11AABBA906}" dt="2026-07-07T12:43:09.226" v="4788" actId="20577"/>
        <pc:sldMkLst>
          <pc:docMk/>
          <pc:sldMk cId="4140865233" sldId="293"/>
        </pc:sldMkLst>
        <pc:spChg chg="mod">
          <ac:chgData name="Ali  McGinley" userId="73a819f8-26ca-46fc-90f4-28fcebd0cd15" providerId="ADAL" clId="{E183290C-AF1A-49BC-A2BA-DF11AABBA906}" dt="2026-07-07T12:43:09.226" v="4788" actId="20577"/>
          <ac:spMkLst>
            <pc:docMk/>
            <pc:sldMk cId="4140865233" sldId="293"/>
            <ac:spMk id="4" creationId="{61A4889E-FEEF-E500-E2DB-A5392648BD98}"/>
          </ac:spMkLst>
        </pc:spChg>
        <pc:spChg chg="mod">
          <ac:chgData name="Ali  McGinley" userId="73a819f8-26ca-46fc-90f4-28fcebd0cd15" providerId="ADAL" clId="{E183290C-AF1A-49BC-A2BA-DF11AABBA906}" dt="2026-07-07T12:03:11.564" v="2932" actId="20577"/>
          <ac:spMkLst>
            <pc:docMk/>
            <pc:sldMk cId="4140865233" sldId="293"/>
            <ac:spMk id="7" creationId="{9CD10304-819F-D497-2A55-923B2ABC0554}"/>
          </ac:spMkLst>
        </pc:spChg>
      </pc:sldChg>
      <pc:sldChg chg="modSp mod">
        <pc:chgData name="Ali  McGinley" userId="73a819f8-26ca-46fc-90f4-28fcebd0cd15" providerId="ADAL" clId="{E183290C-AF1A-49BC-A2BA-DF11AABBA906}" dt="2026-07-07T12:57:57.253" v="4858" actId="20577"/>
        <pc:sldMkLst>
          <pc:docMk/>
          <pc:sldMk cId="1767644029" sldId="294"/>
        </pc:sldMkLst>
        <pc:spChg chg="mod">
          <ac:chgData name="Ali  McGinley" userId="73a819f8-26ca-46fc-90f4-28fcebd0cd15" providerId="ADAL" clId="{E183290C-AF1A-49BC-A2BA-DF11AABBA906}" dt="2026-07-07T12:57:57.253" v="4858" actId="20577"/>
          <ac:spMkLst>
            <pc:docMk/>
            <pc:sldMk cId="1767644029" sldId="294"/>
            <ac:spMk id="3" creationId="{C9AF6ABC-2C13-3987-EC00-5A01B6E1DA1D}"/>
          </ac:spMkLst>
        </pc:spChg>
        <pc:spChg chg="mod">
          <ac:chgData name="Ali  McGinley" userId="73a819f8-26ca-46fc-90f4-28fcebd0cd15" providerId="ADAL" clId="{E183290C-AF1A-49BC-A2BA-DF11AABBA906}" dt="2026-07-07T12:43:18.212" v="4800" actId="20577"/>
          <ac:spMkLst>
            <pc:docMk/>
            <pc:sldMk cId="1767644029" sldId="294"/>
            <ac:spMk id="4" creationId="{8CBBD513-A538-9D28-2555-1535B08E9E0B}"/>
          </ac:spMkLst>
        </pc:spChg>
      </pc:sldChg>
      <pc:sldChg chg="modSp mod">
        <pc:chgData name="Ali  McGinley" userId="73a819f8-26ca-46fc-90f4-28fcebd0cd15" providerId="ADAL" clId="{E183290C-AF1A-49BC-A2BA-DF11AABBA906}" dt="2026-07-07T14:09:17.688" v="4938" actId="20577"/>
        <pc:sldMkLst>
          <pc:docMk/>
          <pc:sldMk cId="2785231696" sldId="298"/>
        </pc:sldMkLst>
        <pc:spChg chg="mod">
          <ac:chgData name="Ali  McGinley" userId="73a819f8-26ca-46fc-90f4-28fcebd0cd15" providerId="ADAL" clId="{E183290C-AF1A-49BC-A2BA-DF11AABBA906}" dt="2026-07-07T12:24:01.376" v="3383" actId="20577"/>
          <ac:spMkLst>
            <pc:docMk/>
            <pc:sldMk cId="2785231696" sldId="298"/>
            <ac:spMk id="2" creationId="{33D9D7C0-A26C-00A7-465F-5D6F769BD8D5}"/>
          </ac:spMkLst>
        </pc:spChg>
        <pc:spChg chg="mod">
          <ac:chgData name="Ali  McGinley" userId="73a819f8-26ca-46fc-90f4-28fcebd0cd15" providerId="ADAL" clId="{E183290C-AF1A-49BC-A2BA-DF11AABBA906}" dt="2026-07-07T14:09:17.688" v="4938" actId="20577"/>
          <ac:spMkLst>
            <pc:docMk/>
            <pc:sldMk cId="2785231696" sldId="298"/>
            <ac:spMk id="3" creationId="{5988DFD9-69CE-E9BA-42E5-A740B233FD51}"/>
          </ac:spMkLst>
        </pc:spChg>
        <pc:spChg chg="mod">
          <ac:chgData name="Ali  McGinley" userId="73a819f8-26ca-46fc-90f4-28fcebd0cd15" providerId="ADAL" clId="{E183290C-AF1A-49BC-A2BA-DF11AABBA906}" dt="2026-07-07T12:42:17.519" v="4713" actId="20577"/>
          <ac:spMkLst>
            <pc:docMk/>
            <pc:sldMk cId="2785231696" sldId="298"/>
            <ac:spMk id="4" creationId="{F9B83406-E8DB-514F-31C2-09F920806A48}"/>
          </ac:spMkLst>
        </pc:spChg>
      </pc:sldChg>
      <pc:sldChg chg="modSp mod modNotesTx">
        <pc:chgData name="Ali  McGinley" userId="73a819f8-26ca-46fc-90f4-28fcebd0cd15" providerId="ADAL" clId="{E183290C-AF1A-49BC-A2BA-DF11AABBA906}" dt="2026-07-07T12:42:25.361" v="4725" actId="20577"/>
        <pc:sldMkLst>
          <pc:docMk/>
          <pc:sldMk cId="1497781672" sldId="299"/>
        </pc:sldMkLst>
        <pc:spChg chg="mod">
          <ac:chgData name="Ali  McGinley" userId="73a819f8-26ca-46fc-90f4-28fcebd0cd15" providerId="ADAL" clId="{E183290C-AF1A-49BC-A2BA-DF11AABBA906}" dt="2026-07-07T12:35:29.823" v="4012" actId="20577"/>
          <ac:spMkLst>
            <pc:docMk/>
            <pc:sldMk cId="1497781672" sldId="299"/>
            <ac:spMk id="2" creationId="{EE91C2B5-3CB7-C26D-0DFE-155B4DBAB12E}"/>
          </ac:spMkLst>
        </pc:spChg>
        <pc:spChg chg="mod">
          <ac:chgData name="Ali  McGinley" userId="73a819f8-26ca-46fc-90f4-28fcebd0cd15" providerId="ADAL" clId="{E183290C-AF1A-49BC-A2BA-DF11AABBA906}" dt="2026-07-07T12:37:53.143" v="4337" actId="20577"/>
          <ac:spMkLst>
            <pc:docMk/>
            <pc:sldMk cId="1497781672" sldId="299"/>
            <ac:spMk id="3" creationId="{7CB7DC97-CD3B-31F0-DD5F-6C15C7C313FF}"/>
          </ac:spMkLst>
        </pc:spChg>
        <pc:spChg chg="mod">
          <ac:chgData name="Ali  McGinley" userId="73a819f8-26ca-46fc-90f4-28fcebd0cd15" providerId="ADAL" clId="{E183290C-AF1A-49BC-A2BA-DF11AABBA906}" dt="2026-07-07T12:42:25.361" v="4725" actId="20577"/>
          <ac:spMkLst>
            <pc:docMk/>
            <pc:sldMk cId="1497781672" sldId="299"/>
            <ac:spMk id="4" creationId="{88855FA4-00CC-3A30-ABA9-C8A62522C47A}"/>
          </ac:spMkLst>
        </pc:spChg>
      </pc:sldChg>
      <pc:sldChg chg="modSp add mod">
        <pc:chgData name="Ali  McGinley" userId="73a819f8-26ca-46fc-90f4-28fcebd0cd15" providerId="ADAL" clId="{E183290C-AF1A-49BC-A2BA-DF11AABBA906}" dt="2026-07-07T14:51:38.024" v="5918" actId="20577"/>
        <pc:sldMkLst>
          <pc:docMk/>
          <pc:sldMk cId="95572992" sldId="301"/>
        </pc:sldMkLst>
        <pc:spChg chg="mod">
          <ac:chgData name="Ali  McGinley" userId="73a819f8-26ca-46fc-90f4-28fcebd0cd15" providerId="ADAL" clId="{E183290C-AF1A-49BC-A2BA-DF11AABBA906}" dt="2026-07-04T14:42:15.443" v="391" actId="20577"/>
          <ac:spMkLst>
            <pc:docMk/>
            <pc:sldMk cId="95572992" sldId="301"/>
            <ac:spMk id="2" creationId="{51E4326C-126E-66C0-93CC-FEDB48072552}"/>
          </ac:spMkLst>
        </pc:spChg>
        <pc:spChg chg="mod">
          <ac:chgData name="Ali  McGinley" userId="73a819f8-26ca-46fc-90f4-28fcebd0cd15" providerId="ADAL" clId="{E183290C-AF1A-49BC-A2BA-DF11AABBA906}" dt="2026-07-07T14:51:38.024" v="5918" actId="20577"/>
          <ac:spMkLst>
            <pc:docMk/>
            <pc:sldMk cId="95572992" sldId="301"/>
            <ac:spMk id="3" creationId="{D3FAA64D-7410-1EC0-7C2B-EE947858A12B}"/>
          </ac:spMkLst>
        </pc:spChg>
        <pc:spChg chg="mod">
          <ac:chgData name="Ali  McGinley" userId="73a819f8-26ca-46fc-90f4-28fcebd0cd15" providerId="ADAL" clId="{E183290C-AF1A-49BC-A2BA-DF11AABBA906}" dt="2026-07-07T12:41:29.232" v="4622" actId="20577"/>
          <ac:spMkLst>
            <pc:docMk/>
            <pc:sldMk cId="95572992" sldId="301"/>
            <ac:spMk id="4" creationId="{1075A8C2-D180-B431-53E6-25A82E28C82C}"/>
          </ac:spMkLst>
        </pc:spChg>
      </pc:sldChg>
      <pc:sldChg chg="modSp add mod">
        <pc:chgData name="Ali  McGinley" userId="73a819f8-26ca-46fc-90f4-28fcebd0cd15" providerId="ADAL" clId="{E183290C-AF1A-49BC-A2BA-DF11AABBA906}" dt="2026-07-07T15:22:28.842" v="8813" actId="20577"/>
        <pc:sldMkLst>
          <pc:docMk/>
          <pc:sldMk cId="1120767172" sldId="302"/>
        </pc:sldMkLst>
        <pc:spChg chg="mod">
          <ac:chgData name="Ali  McGinley" userId="73a819f8-26ca-46fc-90f4-28fcebd0cd15" providerId="ADAL" clId="{E183290C-AF1A-49BC-A2BA-DF11AABBA906}" dt="2026-07-07T12:40:00.791" v="4498" actId="20577"/>
          <ac:spMkLst>
            <pc:docMk/>
            <pc:sldMk cId="1120767172" sldId="302"/>
            <ac:spMk id="2" creationId="{91046140-1088-718D-2703-4A5CA3720F1C}"/>
          </ac:spMkLst>
        </pc:spChg>
        <pc:spChg chg="mod">
          <ac:chgData name="Ali  McGinley" userId="73a819f8-26ca-46fc-90f4-28fcebd0cd15" providerId="ADAL" clId="{E183290C-AF1A-49BC-A2BA-DF11AABBA906}" dt="2026-07-07T15:22:28.842" v="8813" actId="20577"/>
          <ac:spMkLst>
            <pc:docMk/>
            <pc:sldMk cId="1120767172" sldId="302"/>
            <ac:spMk id="3" creationId="{362C826B-8267-7469-C9F0-6A41224FFE71}"/>
          </ac:spMkLst>
        </pc:spChg>
        <pc:spChg chg="mod">
          <ac:chgData name="Ali  McGinley" userId="73a819f8-26ca-46fc-90f4-28fcebd0cd15" providerId="ADAL" clId="{E183290C-AF1A-49BC-A2BA-DF11AABBA906}" dt="2026-07-07T12:42:37.847" v="4738" actId="313"/>
          <ac:spMkLst>
            <pc:docMk/>
            <pc:sldMk cId="1120767172" sldId="302"/>
            <ac:spMk id="4" creationId="{CE9F09EC-162E-6283-3898-EA918B3EE542}"/>
          </ac:spMkLst>
        </pc:spChg>
      </pc:sldChg>
      <pc:sldChg chg="modSp add mod ord">
        <pc:chgData name="Ali  McGinley" userId="73a819f8-26ca-46fc-90f4-28fcebd0cd15" providerId="ADAL" clId="{E183290C-AF1A-49BC-A2BA-DF11AABBA906}" dt="2026-07-07T12:41:42.894" v="4646" actId="20577"/>
        <pc:sldMkLst>
          <pc:docMk/>
          <pc:sldMk cId="357153370" sldId="303"/>
        </pc:sldMkLst>
        <pc:spChg chg="mod">
          <ac:chgData name="Ali  McGinley" userId="73a819f8-26ca-46fc-90f4-28fcebd0cd15" providerId="ADAL" clId="{E183290C-AF1A-49BC-A2BA-DF11AABBA906}" dt="2026-07-07T12:18:59.992" v="2994" actId="20577"/>
          <ac:spMkLst>
            <pc:docMk/>
            <pc:sldMk cId="357153370" sldId="303"/>
            <ac:spMk id="3" creationId="{7BF9E580-0C7F-88C9-F764-F176A50306FE}"/>
          </ac:spMkLst>
        </pc:spChg>
        <pc:spChg chg="mod">
          <ac:chgData name="Ali  McGinley" userId="73a819f8-26ca-46fc-90f4-28fcebd0cd15" providerId="ADAL" clId="{E183290C-AF1A-49BC-A2BA-DF11AABBA906}" dt="2026-07-07T12:41:42.894" v="4646" actId="20577"/>
          <ac:spMkLst>
            <pc:docMk/>
            <pc:sldMk cId="357153370" sldId="303"/>
            <ac:spMk id="4" creationId="{A36F12D1-9FF8-758D-BFA9-79B17A2BDF39}"/>
          </ac:spMkLst>
        </pc:spChg>
        <pc:spChg chg="mod">
          <ac:chgData name="Ali  McGinley" userId="73a819f8-26ca-46fc-90f4-28fcebd0cd15" providerId="ADAL" clId="{E183290C-AF1A-49BC-A2BA-DF11AABBA906}" dt="2026-07-07T12:19:21.216" v="3003" actId="5793"/>
          <ac:spMkLst>
            <pc:docMk/>
            <pc:sldMk cId="357153370" sldId="303"/>
            <ac:spMk id="9" creationId="{DA38A8DE-09E1-FFB2-CFD3-43E62CFA87BA}"/>
          </ac:spMkLst>
        </pc:spChg>
      </pc:sldChg>
      <pc:sldChg chg="modSp add mod">
        <pc:chgData name="Ali  McGinley" userId="73a819f8-26ca-46fc-90f4-28fcebd0cd15" providerId="ADAL" clId="{E183290C-AF1A-49BC-A2BA-DF11AABBA906}" dt="2026-07-07T15:11:52.376" v="7531" actId="20577"/>
        <pc:sldMkLst>
          <pc:docMk/>
          <pc:sldMk cId="1175393434" sldId="304"/>
        </pc:sldMkLst>
        <pc:spChg chg="mod">
          <ac:chgData name="Ali  McGinley" userId="73a819f8-26ca-46fc-90f4-28fcebd0cd15" providerId="ADAL" clId="{E183290C-AF1A-49BC-A2BA-DF11AABBA906}" dt="2026-07-07T15:05:33.657" v="6758" actId="20577"/>
          <ac:spMkLst>
            <pc:docMk/>
            <pc:sldMk cId="1175393434" sldId="304"/>
            <ac:spMk id="3" creationId="{730F6247-1B78-9085-9D84-CC02ADDCA289}"/>
          </ac:spMkLst>
        </pc:spChg>
        <pc:spChg chg="mod">
          <ac:chgData name="Ali  McGinley" userId="73a819f8-26ca-46fc-90f4-28fcebd0cd15" providerId="ADAL" clId="{E183290C-AF1A-49BC-A2BA-DF11AABBA906}" dt="2026-07-07T12:41:53.670" v="4659" actId="20577"/>
          <ac:spMkLst>
            <pc:docMk/>
            <pc:sldMk cId="1175393434" sldId="304"/>
            <ac:spMk id="4" creationId="{B5593BBA-0D53-DE1E-9E07-745B72CD8721}"/>
          </ac:spMkLst>
        </pc:spChg>
        <pc:spChg chg="mod">
          <ac:chgData name="Ali  McGinley" userId="73a819f8-26ca-46fc-90f4-28fcebd0cd15" providerId="ADAL" clId="{E183290C-AF1A-49BC-A2BA-DF11AABBA906}" dt="2026-07-07T15:11:52.376" v="7531" actId="20577"/>
          <ac:spMkLst>
            <pc:docMk/>
            <pc:sldMk cId="1175393434" sldId="304"/>
            <ac:spMk id="9" creationId="{476345EC-61C2-FE50-5D83-1A6642FCDDFA}"/>
          </ac:spMkLst>
        </pc:spChg>
      </pc:sldChg>
      <pc:sldChg chg="modSp add mod">
        <pc:chgData name="Ali  McGinley" userId="73a819f8-26ca-46fc-90f4-28fcebd0cd15" providerId="ADAL" clId="{E183290C-AF1A-49BC-A2BA-DF11AABBA906}" dt="2026-07-07T12:42:52.922" v="4762" actId="20577"/>
        <pc:sldMkLst>
          <pc:docMk/>
          <pc:sldMk cId="2005486844" sldId="305"/>
        </pc:sldMkLst>
        <pc:spChg chg="mod">
          <ac:chgData name="Ali  McGinley" userId="73a819f8-26ca-46fc-90f4-28fcebd0cd15" providerId="ADAL" clId="{E183290C-AF1A-49BC-A2BA-DF11AABBA906}" dt="2026-07-07T12:42:52.922" v="4762" actId="20577"/>
          <ac:spMkLst>
            <pc:docMk/>
            <pc:sldMk cId="2005486844" sldId="305"/>
            <ac:spMk id="4" creationId="{737C9576-442E-A240-64D7-AA721BC2DF01}"/>
          </ac:spMkLst>
        </pc:spChg>
      </pc:sldChg>
      <pc:sldChg chg="modSp add mod ord">
        <pc:chgData name="Ali  McGinley" userId="73a819f8-26ca-46fc-90f4-28fcebd0cd15" providerId="ADAL" clId="{E183290C-AF1A-49BC-A2BA-DF11AABBA906}" dt="2026-07-07T12:42:45.234" v="4750" actId="20577"/>
        <pc:sldMkLst>
          <pc:docMk/>
          <pc:sldMk cId="1154042658" sldId="306"/>
        </pc:sldMkLst>
        <pc:spChg chg="mod">
          <ac:chgData name="Ali  McGinley" userId="73a819f8-26ca-46fc-90f4-28fcebd0cd15" providerId="ADAL" clId="{E183290C-AF1A-49BC-A2BA-DF11AABBA906}" dt="2026-07-07T12:31:41.516" v="3497" actId="20577"/>
          <ac:spMkLst>
            <pc:docMk/>
            <pc:sldMk cId="1154042658" sldId="306"/>
            <ac:spMk id="2" creationId="{D6D69706-673B-B8DA-727E-11A330C4CED0}"/>
          </ac:spMkLst>
        </pc:spChg>
        <pc:spChg chg="mod">
          <ac:chgData name="Ali  McGinley" userId="73a819f8-26ca-46fc-90f4-28fcebd0cd15" providerId="ADAL" clId="{E183290C-AF1A-49BC-A2BA-DF11AABBA906}" dt="2026-07-07T12:32:14.054" v="3509" actId="5793"/>
          <ac:spMkLst>
            <pc:docMk/>
            <pc:sldMk cId="1154042658" sldId="306"/>
            <ac:spMk id="3" creationId="{00E52449-6234-0E81-D8FD-5C3DF44FA562}"/>
          </ac:spMkLst>
        </pc:spChg>
        <pc:spChg chg="mod">
          <ac:chgData name="Ali  McGinley" userId="73a819f8-26ca-46fc-90f4-28fcebd0cd15" providerId="ADAL" clId="{E183290C-AF1A-49BC-A2BA-DF11AABBA906}" dt="2026-07-07T12:42:45.234" v="4750" actId="20577"/>
          <ac:spMkLst>
            <pc:docMk/>
            <pc:sldMk cId="1154042658" sldId="306"/>
            <ac:spMk id="4" creationId="{E0AC22D0-BF20-1535-201E-68A7A7FE1DBA}"/>
          </ac:spMkLst>
        </pc:spChg>
      </pc:sldChg>
    </pc:docChg>
  </pc:docChgLst>
  <pc:docChgLst>
    <pc:chgData name="Rachael Takens-Milne" userId="S::rachael.takens-milne@lef.org.uk::82a16db3-a5a4-4f6f-aeab-04317e68fd89" providerId="AD" clId="Web-{3543F4EC-8AE1-F047-2D38-0B89E5E2B84A}"/>
    <pc:docChg chg="modSld">
      <pc:chgData name="Rachael Takens-Milne" userId="S::rachael.takens-milne@lef.org.uk::82a16db3-a5a4-4f6f-aeab-04317e68fd89" providerId="AD" clId="Web-{3543F4EC-8AE1-F047-2D38-0B89E5E2B84A}" dt="2026-07-10T08:04:19.131" v="0" actId="20577"/>
      <pc:docMkLst>
        <pc:docMk/>
      </pc:docMkLst>
      <pc:sldChg chg="modSp">
        <pc:chgData name="Rachael Takens-Milne" userId="S::rachael.takens-milne@lef.org.uk::82a16db3-a5a4-4f6f-aeab-04317e68fd89" providerId="AD" clId="Web-{3543F4EC-8AE1-F047-2D38-0B89E5E2B84A}" dt="2026-07-10T08:04:19.131" v="0" actId="20577"/>
        <pc:sldMkLst>
          <pc:docMk/>
          <pc:sldMk cId="919602990" sldId="275"/>
        </pc:sldMkLst>
        <pc:spChg chg="mod">
          <ac:chgData name="Rachael Takens-Milne" userId="S::rachael.takens-milne@lef.org.uk::82a16db3-a5a4-4f6f-aeab-04317e68fd89" providerId="AD" clId="Web-{3543F4EC-8AE1-F047-2D38-0B89E5E2B84A}" dt="2026-07-10T08:04:19.131" v="0" actId="20577"/>
          <ac:spMkLst>
            <pc:docMk/>
            <pc:sldMk cId="919602990" sldId="275"/>
            <ac:spMk id="3" creationId="{38DDAE99-D0FD-F752-C231-D66B33D2FDAB}"/>
          </ac:spMkLst>
        </pc:spChg>
      </pc:sldChg>
    </pc:docChg>
  </pc:docChgLst>
  <pc:docChgLst>
    <pc:chgData name="Ali  McGinley" userId="S::ali.mcginley@lef.org.uk::73a819f8-26ca-46fc-90f4-28fcebd0cd15" providerId="AD" clId="Web-{1E234F71-6E7E-2428-96C8-3A57A99E036D}"/>
    <pc:docChg chg="modSld">
      <pc:chgData name="Ali  McGinley" userId="S::ali.mcginley@lef.org.uk::73a819f8-26ca-46fc-90f4-28fcebd0cd15" providerId="AD" clId="Web-{1E234F71-6E7E-2428-96C8-3A57A99E036D}" dt="2026-07-13T16:33:43.107" v="13" actId="20577"/>
      <pc:docMkLst>
        <pc:docMk/>
      </pc:docMkLst>
      <pc:sldChg chg="modSp">
        <pc:chgData name="Ali  McGinley" userId="S::ali.mcginley@lef.org.uk::73a819f8-26ca-46fc-90f4-28fcebd0cd15" providerId="AD" clId="Web-{1E234F71-6E7E-2428-96C8-3A57A99E036D}" dt="2026-07-13T16:33:43.107" v="13" actId="20577"/>
        <pc:sldMkLst>
          <pc:docMk/>
          <pc:sldMk cId="357153370" sldId="303"/>
        </pc:sldMkLst>
        <pc:spChg chg="mod">
          <ac:chgData name="Ali  McGinley" userId="S::ali.mcginley@lef.org.uk::73a819f8-26ca-46fc-90f4-28fcebd0cd15" providerId="AD" clId="Web-{1E234F71-6E7E-2428-96C8-3A57A99E036D}" dt="2026-07-13T16:33:43.107" v="13" actId="20577"/>
          <ac:spMkLst>
            <pc:docMk/>
            <pc:sldMk cId="357153370" sldId="303"/>
            <ac:spMk id="3" creationId="{7BF9E580-0C7F-88C9-F764-F176A50306FE}"/>
          </ac:spMkLst>
        </pc:spChg>
        <pc:spChg chg="mod">
          <ac:chgData name="Ali  McGinley" userId="S::ali.mcginley@lef.org.uk::73a819f8-26ca-46fc-90f4-28fcebd0cd15" providerId="AD" clId="Web-{1E234F71-6E7E-2428-96C8-3A57A99E036D}" dt="2026-07-13T16:33:33.981" v="11" actId="20577"/>
          <ac:spMkLst>
            <pc:docMk/>
            <pc:sldMk cId="357153370" sldId="303"/>
            <ac:spMk id="9" creationId="{DA38A8DE-09E1-FFB2-CFD3-43E62CFA87BA}"/>
          </ac:spMkLst>
        </pc:spChg>
      </pc:sldChg>
    </pc:docChg>
  </pc:docChgLst>
  <pc:docChgLst>
    <pc:chgData name="Ali  McGinley" userId="S::ali.mcginley@lef.org.uk::73a819f8-26ca-46fc-90f4-28fcebd0cd15" providerId="AD" clId="Web-{88C1686B-6221-1CE0-5826-29AE54442AD5}"/>
    <pc:docChg chg="modSld">
      <pc:chgData name="Ali  McGinley" userId="S::ali.mcginley@lef.org.uk::73a819f8-26ca-46fc-90f4-28fcebd0cd15" providerId="AD" clId="Web-{88C1686B-6221-1CE0-5826-29AE54442AD5}" dt="2026-07-10T14:39:08.113" v="646"/>
      <pc:docMkLst>
        <pc:docMk/>
      </pc:docMkLst>
      <pc:sldChg chg="modNotes">
        <pc:chgData name="Ali  McGinley" userId="S::ali.mcginley@lef.org.uk::73a819f8-26ca-46fc-90f4-28fcebd0cd15" providerId="AD" clId="Web-{88C1686B-6221-1CE0-5826-29AE54442AD5}" dt="2026-07-10T14:26:31.462" v="408"/>
        <pc:sldMkLst>
          <pc:docMk/>
          <pc:sldMk cId="4234486933" sldId="261"/>
        </pc:sldMkLst>
      </pc:sldChg>
      <pc:sldChg chg="addSp delSp modSp modNotes">
        <pc:chgData name="Ali  McGinley" userId="S::ali.mcginley@lef.org.uk::73a819f8-26ca-46fc-90f4-28fcebd0cd15" providerId="AD" clId="Web-{88C1686B-6221-1CE0-5826-29AE54442AD5}" dt="2026-07-10T14:37:24.922" v="641"/>
        <pc:sldMkLst>
          <pc:docMk/>
          <pc:sldMk cId="1761775816" sldId="262"/>
        </pc:sldMkLst>
        <pc:picChg chg="add mod">
          <ac:chgData name="Ali  McGinley" userId="S::ali.mcginley@lef.org.uk::73a819f8-26ca-46fc-90f4-28fcebd0cd15" providerId="AD" clId="Web-{88C1686B-6221-1CE0-5826-29AE54442AD5}" dt="2026-07-10T14:04:31.683" v="3" actId="1076"/>
          <ac:picMkLst>
            <pc:docMk/>
            <pc:sldMk cId="1761775816" sldId="262"/>
            <ac:picMk id="7" creationId="{01A34615-9081-EA3C-6038-DAD1BF87FA8C}"/>
          </ac:picMkLst>
        </pc:picChg>
      </pc:sldChg>
      <pc:sldChg chg="modNotes">
        <pc:chgData name="Ali  McGinley" userId="S::ali.mcginley@lef.org.uk::73a819f8-26ca-46fc-90f4-28fcebd0cd15" providerId="AD" clId="Web-{88C1686B-6221-1CE0-5826-29AE54442AD5}" dt="2026-07-10T14:39:08.113" v="646"/>
        <pc:sldMkLst>
          <pc:docMk/>
          <pc:sldMk cId="919602990" sldId="275"/>
        </pc:sldMkLst>
      </pc:sldChg>
      <pc:sldChg chg="modNotes">
        <pc:chgData name="Ali  McGinley" userId="S::ali.mcginley@lef.org.uk::73a819f8-26ca-46fc-90f4-28fcebd0cd15" providerId="AD" clId="Web-{88C1686B-6221-1CE0-5826-29AE54442AD5}" dt="2026-07-10T14:37:51.579" v="645"/>
        <pc:sldMkLst>
          <pc:docMk/>
          <pc:sldMk cId="2629656355" sldId="284"/>
        </pc:sldMkLst>
      </pc:sldChg>
      <pc:sldChg chg="modSp modCm modNotes">
        <pc:chgData name="Ali  McGinley" userId="S::ali.mcginley@lef.org.uk::73a819f8-26ca-46fc-90f4-28fcebd0cd15" providerId="AD" clId="Web-{88C1686B-6221-1CE0-5826-29AE54442AD5}" dt="2026-07-10T14:26:35.025" v="409"/>
        <pc:sldMkLst>
          <pc:docMk/>
          <pc:sldMk cId="2875275518" sldId="288"/>
        </pc:sldMkLst>
        <pc:spChg chg="mod">
          <ac:chgData name="Ali  McGinley" userId="S::ali.mcginley@lef.org.uk::73a819f8-26ca-46fc-90f4-28fcebd0cd15" providerId="AD" clId="Web-{88C1686B-6221-1CE0-5826-29AE54442AD5}" dt="2026-07-10T14:07:19.189" v="140" actId="20577"/>
          <ac:spMkLst>
            <pc:docMk/>
            <pc:sldMk cId="2875275518" sldId="288"/>
            <ac:spMk id="3" creationId="{43BFC428-9BAD-7988-C37F-5B2A4F73AB07}"/>
          </ac:spMkLst>
        </pc:spChg>
        <pc:extLst>
          <p:ext xmlns:p="http://schemas.openxmlformats.org/presentationml/2006/main" uri="{D6D511B9-2390-475A-947B-AFAB55BFBCF1}">
            <pc226:cmChg xmlns:pc226="http://schemas.microsoft.com/office/powerpoint/2022/06/main/command" chg="mod">
              <pc226:chgData name="Ali  McGinley" userId="S::ali.mcginley@lef.org.uk::73a819f8-26ca-46fc-90f4-28fcebd0cd15" providerId="AD" clId="Web-{88C1686B-6221-1CE0-5826-29AE54442AD5}" dt="2026-07-10T14:07:12.642" v="139" actId="20577"/>
              <pc2:cmMkLst xmlns:pc2="http://schemas.microsoft.com/office/powerpoint/2019/9/main/command">
                <pc:docMk/>
                <pc:sldMk cId="2875275518" sldId="288"/>
                <pc2:cmMk id="{F0F7D72B-6E13-4C74-8CE1-74C27B602535}"/>
              </pc2:cmMkLst>
            </pc226:cmChg>
          </p:ext>
        </pc:extLst>
      </pc:sldChg>
      <pc:sldChg chg="modNotes">
        <pc:chgData name="Ali  McGinley" userId="S::ali.mcginley@lef.org.uk::73a819f8-26ca-46fc-90f4-28fcebd0cd15" providerId="AD" clId="Web-{88C1686B-6221-1CE0-5826-29AE54442AD5}" dt="2026-07-10T14:27:00.354" v="416"/>
        <pc:sldMkLst>
          <pc:docMk/>
          <pc:sldMk cId="954190871" sldId="290"/>
        </pc:sldMkLst>
      </pc:sldChg>
      <pc:sldChg chg="modNotes">
        <pc:chgData name="Ali  McGinley" userId="S::ali.mcginley@lef.org.uk::73a819f8-26ca-46fc-90f4-28fcebd0cd15" providerId="AD" clId="Web-{88C1686B-6221-1CE0-5826-29AE54442AD5}" dt="2026-07-10T14:27:11.120" v="419"/>
        <pc:sldMkLst>
          <pc:docMk/>
          <pc:sldMk cId="1545199417" sldId="292"/>
        </pc:sldMkLst>
      </pc:sldChg>
      <pc:sldChg chg="modNotes">
        <pc:chgData name="Ali  McGinley" userId="S::ali.mcginley@lef.org.uk::73a819f8-26ca-46fc-90f4-28fcebd0cd15" providerId="AD" clId="Web-{88C1686B-6221-1CE0-5826-29AE54442AD5}" dt="2026-07-10T14:27:14.964" v="420"/>
        <pc:sldMkLst>
          <pc:docMk/>
          <pc:sldMk cId="4140865233" sldId="293"/>
        </pc:sldMkLst>
      </pc:sldChg>
      <pc:sldChg chg="modNotes">
        <pc:chgData name="Ali  McGinley" userId="S::ali.mcginley@lef.org.uk::73a819f8-26ca-46fc-90f4-28fcebd0cd15" providerId="AD" clId="Web-{88C1686B-6221-1CE0-5826-29AE54442AD5}" dt="2026-07-10T14:27:18.464" v="426"/>
        <pc:sldMkLst>
          <pc:docMk/>
          <pc:sldMk cId="1767644029" sldId="294"/>
        </pc:sldMkLst>
      </pc:sldChg>
      <pc:sldChg chg="modNotes">
        <pc:chgData name="Ali  McGinley" userId="S::ali.mcginley@lef.org.uk::73a819f8-26ca-46fc-90f4-28fcebd0cd15" providerId="AD" clId="Web-{88C1686B-6221-1CE0-5826-29AE54442AD5}" dt="2026-07-10T14:26:41.119" v="410"/>
        <pc:sldMkLst>
          <pc:docMk/>
          <pc:sldMk cId="2785231696" sldId="298"/>
        </pc:sldMkLst>
      </pc:sldChg>
      <pc:sldChg chg="addSp delSp modSp mod modClrScheme chgLayout modNotes">
        <pc:chgData name="Ali  McGinley" userId="S::ali.mcginley@lef.org.uk::73a819f8-26ca-46fc-90f4-28fcebd0cd15" providerId="AD" clId="Web-{88C1686B-6221-1CE0-5826-29AE54442AD5}" dt="2026-07-10T14:26:43.916" v="411"/>
        <pc:sldMkLst>
          <pc:docMk/>
          <pc:sldMk cId="1497781672" sldId="299"/>
        </pc:sldMkLst>
        <pc:spChg chg="mod ord">
          <ac:chgData name="Ali  McGinley" userId="S::ali.mcginley@lef.org.uk::73a819f8-26ca-46fc-90f4-28fcebd0cd15" providerId="AD" clId="Web-{88C1686B-6221-1CE0-5826-29AE54442AD5}" dt="2026-07-10T14:17:16.756" v="267"/>
          <ac:spMkLst>
            <pc:docMk/>
            <pc:sldMk cId="1497781672" sldId="299"/>
            <ac:spMk id="2" creationId="{EE91C2B5-3CB7-C26D-0DFE-155B4DBAB12E}"/>
          </ac:spMkLst>
        </pc:spChg>
        <pc:spChg chg="mod ord">
          <ac:chgData name="Ali  McGinley" userId="S::ali.mcginley@lef.org.uk::73a819f8-26ca-46fc-90f4-28fcebd0cd15" providerId="AD" clId="Web-{88C1686B-6221-1CE0-5826-29AE54442AD5}" dt="2026-07-10T14:17:16.756" v="267"/>
          <ac:spMkLst>
            <pc:docMk/>
            <pc:sldMk cId="1497781672" sldId="299"/>
            <ac:spMk id="3" creationId="{7CB7DC97-CD3B-31F0-DD5F-6C15C7C313FF}"/>
          </ac:spMkLst>
        </pc:spChg>
        <pc:spChg chg="mod ord">
          <ac:chgData name="Ali  McGinley" userId="S::ali.mcginley@lef.org.uk::73a819f8-26ca-46fc-90f4-28fcebd0cd15" providerId="AD" clId="Web-{88C1686B-6221-1CE0-5826-29AE54442AD5}" dt="2026-07-10T14:17:16.756" v="267"/>
          <ac:spMkLst>
            <pc:docMk/>
            <pc:sldMk cId="1497781672" sldId="299"/>
            <ac:spMk id="4" creationId="{88855FA4-00CC-3A30-ABA9-C8A62522C47A}"/>
          </ac:spMkLst>
        </pc:spChg>
        <pc:spChg chg="mod ord">
          <ac:chgData name="Ali  McGinley" userId="S::ali.mcginley@lef.org.uk::73a819f8-26ca-46fc-90f4-28fcebd0cd15" providerId="AD" clId="Web-{88C1686B-6221-1CE0-5826-29AE54442AD5}" dt="2026-07-10T14:17:16.756" v="267"/>
          <ac:spMkLst>
            <pc:docMk/>
            <pc:sldMk cId="1497781672" sldId="299"/>
            <ac:spMk id="5" creationId="{D7B3E4E9-D2CE-7BBB-CA38-D334A315A238}"/>
          </ac:spMkLst>
        </pc:spChg>
        <pc:spChg chg="mod ord">
          <ac:chgData name="Ali  McGinley" userId="S::ali.mcginley@lef.org.uk::73a819f8-26ca-46fc-90f4-28fcebd0cd15" providerId="AD" clId="Web-{88C1686B-6221-1CE0-5826-29AE54442AD5}" dt="2026-07-10T14:17:16.756" v="267"/>
          <ac:spMkLst>
            <pc:docMk/>
            <pc:sldMk cId="1497781672" sldId="299"/>
            <ac:spMk id="6" creationId="{986F363C-5E73-F412-EFD1-1FAC47B4985B}"/>
          </ac:spMkLst>
        </pc:spChg>
        <pc:spChg chg="add mod ord">
          <ac:chgData name="Ali  McGinley" userId="S::ali.mcginley@lef.org.uk::73a819f8-26ca-46fc-90f4-28fcebd0cd15" providerId="AD" clId="Web-{88C1686B-6221-1CE0-5826-29AE54442AD5}" dt="2026-07-10T14:17:40.382" v="276" actId="20577"/>
          <ac:spMkLst>
            <pc:docMk/>
            <pc:sldMk cId="1497781672" sldId="299"/>
            <ac:spMk id="8" creationId="{63967E0B-CA1F-7DE4-DD97-1672A0976C65}"/>
          </ac:spMkLst>
        </pc:spChg>
      </pc:sldChg>
      <pc:sldChg chg="modNotes">
        <pc:chgData name="Ali  McGinley" userId="S::ali.mcginley@lef.org.uk::73a819f8-26ca-46fc-90f4-28fcebd0cd15" providerId="AD" clId="Web-{88C1686B-6221-1CE0-5826-29AE54442AD5}" dt="2026-07-10T14:28:45.951" v="453"/>
        <pc:sldMkLst>
          <pc:docMk/>
          <pc:sldMk cId="95572992" sldId="301"/>
        </pc:sldMkLst>
      </pc:sldChg>
      <pc:sldChg chg="modNotes">
        <pc:chgData name="Ali  McGinley" userId="S::ali.mcginley@lef.org.uk::73a819f8-26ca-46fc-90f4-28fcebd0cd15" providerId="AD" clId="Web-{88C1686B-6221-1CE0-5826-29AE54442AD5}" dt="2026-07-10T14:26:53.619" v="415"/>
        <pc:sldMkLst>
          <pc:docMk/>
          <pc:sldMk cId="1120767172" sldId="302"/>
        </pc:sldMkLst>
      </pc:sldChg>
      <pc:sldChg chg="modSp modNotes">
        <pc:chgData name="Ali  McGinley" userId="S::ali.mcginley@lef.org.uk::73a819f8-26ca-46fc-90f4-28fcebd0cd15" providerId="AD" clId="Web-{88C1686B-6221-1CE0-5826-29AE54442AD5}" dt="2026-07-10T14:26:19.759" v="402"/>
        <pc:sldMkLst>
          <pc:docMk/>
          <pc:sldMk cId="357153370" sldId="303"/>
        </pc:sldMkLst>
        <pc:spChg chg="mod">
          <ac:chgData name="Ali  McGinley" userId="S::ali.mcginley@lef.org.uk::73a819f8-26ca-46fc-90f4-28fcebd0cd15" providerId="AD" clId="Web-{88C1686B-6221-1CE0-5826-29AE54442AD5}" dt="2026-07-10T14:21:14.452" v="279" actId="20577"/>
          <ac:spMkLst>
            <pc:docMk/>
            <pc:sldMk cId="357153370" sldId="303"/>
            <ac:spMk id="3" creationId="{7BF9E580-0C7F-88C9-F764-F176A50306FE}"/>
          </ac:spMkLst>
        </pc:spChg>
      </pc:sldChg>
      <pc:sldChg chg="modSp modCm modNotes">
        <pc:chgData name="Ali  McGinley" userId="S::ali.mcginley@lef.org.uk::73a819f8-26ca-46fc-90f4-28fcebd0cd15" providerId="AD" clId="Web-{88C1686B-6221-1CE0-5826-29AE54442AD5}" dt="2026-07-10T14:26:24.759" v="403"/>
        <pc:sldMkLst>
          <pc:docMk/>
          <pc:sldMk cId="1175393434" sldId="304"/>
        </pc:sldMkLst>
        <pc:spChg chg="mod">
          <ac:chgData name="Ali  McGinley" userId="S::ali.mcginley@lef.org.uk::73a819f8-26ca-46fc-90f4-28fcebd0cd15" providerId="AD" clId="Web-{88C1686B-6221-1CE0-5826-29AE54442AD5}" dt="2026-07-10T14:06:16.483" v="93" actId="20577"/>
          <ac:spMkLst>
            <pc:docMk/>
            <pc:sldMk cId="1175393434" sldId="304"/>
            <ac:spMk id="9" creationId="{476345EC-61C2-FE50-5D83-1A6642FCDDFA}"/>
          </ac:spMkLst>
        </pc:spChg>
        <pc:extLst>
          <p:ext xmlns:p="http://schemas.openxmlformats.org/presentationml/2006/main" uri="{D6D511B9-2390-475A-947B-AFAB55BFBCF1}">
            <pc226:cmChg xmlns:pc226="http://schemas.microsoft.com/office/powerpoint/2022/06/main/command" chg="mod">
              <pc226:chgData name="Ali  McGinley" userId="S::ali.mcginley@lef.org.uk::73a819f8-26ca-46fc-90f4-28fcebd0cd15" providerId="AD" clId="Web-{88C1686B-6221-1CE0-5826-29AE54442AD5}" dt="2026-07-10T14:06:15.999" v="92" actId="20577"/>
              <pc2:cmMkLst xmlns:pc2="http://schemas.microsoft.com/office/powerpoint/2019/9/main/command">
                <pc:docMk/>
                <pc:sldMk cId="1175393434" sldId="304"/>
                <pc2:cmMk id="{8A962E73-5F2E-4DC8-9A56-75325340375B}"/>
              </pc2:cmMkLst>
            </pc226:cmChg>
          </p:ext>
        </pc:extLst>
      </pc:sldChg>
      <pc:sldChg chg="modSp modNotes">
        <pc:chgData name="Ali  McGinley" userId="S::ali.mcginley@lef.org.uk::73a819f8-26ca-46fc-90f4-28fcebd0cd15" providerId="AD" clId="Web-{88C1686B-6221-1CE0-5826-29AE54442AD5}" dt="2026-07-10T14:27:07.557" v="418"/>
        <pc:sldMkLst>
          <pc:docMk/>
          <pc:sldMk cId="2005486844" sldId="305"/>
        </pc:sldMkLst>
        <pc:spChg chg="mod">
          <ac:chgData name="Ali  McGinley" userId="S::ali.mcginley@lef.org.uk::73a819f8-26ca-46fc-90f4-28fcebd0cd15" providerId="AD" clId="Web-{88C1686B-6221-1CE0-5826-29AE54442AD5}" dt="2026-07-10T14:24:52.443" v="392" actId="20577"/>
          <ac:spMkLst>
            <pc:docMk/>
            <pc:sldMk cId="2005486844" sldId="305"/>
            <ac:spMk id="7" creationId="{382C83B0-914B-532C-D021-E7C7CF4304CA}"/>
          </ac:spMkLst>
        </pc:spChg>
      </pc:sldChg>
      <pc:sldChg chg="modNotes">
        <pc:chgData name="Ali  McGinley" userId="S::ali.mcginley@lef.org.uk::73a819f8-26ca-46fc-90f4-28fcebd0cd15" providerId="AD" clId="Web-{88C1686B-6221-1CE0-5826-29AE54442AD5}" dt="2026-07-10T14:27:04.604" v="417"/>
        <pc:sldMkLst>
          <pc:docMk/>
          <pc:sldMk cId="1154042658"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30152-2F20-4FEC-B768-77941B026BA2}" type="datetimeFigureOut">
              <a:rPr lang="en-GB" smtClean="0"/>
              <a:t>15/07/2026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AE43E-0D7B-4FCE-9CF5-9F16DA57C808}" type="slidenum">
              <a:rPr lang="en-GB" smtClean="0"/>
              <a:t>‹#›</a:t>
            </a:fld>
            <a:endParaRPr lang="en-GB"/>
          </a:p>
        </p:txBody>
      </p:sp>
    </p:spTree>
    <p:extLst>
      <p:ext uri="{BB962C8B-B14F-4D97-AF65-F5344CB8AC3E}">
        <p14:creationId xmlns:p14="http://schemas.microsoft.com/office/powerpoint/2010/main" val="38733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FFEC8-19E6-92E5-F30C-58F7E5671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5D18A-1871-3BED-596B-509BFDAC4B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AADFB-1F05-414E-02F9-6C263230FE7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A54A615-D5E6-B0F4-C069-3F692DE5CAF3}"/>
              </a:ext>
            </a:extLst>
          </p:cNvPr>
          <p:cNvSpPr>
            <a:spLocks noGrp="1"/>
          </p:cNvSpPr>
          <p:nvPr>
            <p:ph type="sldNum" sz="quarter" idx="5"/>
          </p:nvPr>
        </p:nvSpPr>
        <p:spPr/>
        <p:txBody>
          <a:bodyPr/>
          <a:lstStyle/>
          <a:p>
            <a:fld id="{8F2AE43E-0D7B-4FCE-9CF5-9F16DA57C808}" type="slidenum">
              <a:rPr lang="en-GB" smtClean="0"/>
              <a:t>1</a:t>
            </a:fld>
            <a:endParaRPr lang="en-GB"/>
          </a:p>
        </p:txBody>
      </p:sp>
    </p:spTree>
    <p:extLst>
      <p:ext uri="{BB962C8B-B14F-4D97-AF65-F5344CB8AC3E}">
        <p14:creationId xmlns:p14="http://schemas.microsoft.com/office/powerpoint/2010/main" val="321842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2AE43E-0D7B-4FCE-9CF5-9F16DA57C808}" type="slidenum">
              <a:rPr lang="en-GB" smtClean="0"/>
              <a:t>10</a:t>
            </a:fld>
            <a:endParaRPr lang="en-GB"/>
          </a:p>
        </p:txBody>
      </p:sp>
    </p:spTree>
    <p:extLst>
      <p:ext uri="{BB962C8B-B14F-4D97-AF65-F5344CB8AC3E}">
        <p14:creationId xmlns:p14="http://schemas.microsoft.com/office/powerpoint/2010/main" val="399362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11</a:t>
            </a:fld>
            <a:endParaRPr lang="en-GB"/>
          </a:p>
        </p:txBody>
      </p:sp>
    </p:spTree>
    <p:extLst>
      <p:ext uri="{BB962C8B-B14F-4D97-AF65-F5344CB8AC3E}">
        <p14:creationId xmlns:p14="http://schemas.microsoft.com/office/powerpoint/2010/main" val="286174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AE43E-0D7B-4FCE-9CF5-9F16DA57C808}" type="slidenum">
              <a:rPr lang="en-GB" smtClean="0"/>
              <a:t>12</a:t>
            </a:fld>
            <a:endParaRPr lang="en-GB"/>
          </a:p>
        </p:txBody>
      </p:sp>
    </p:spTree>
    <p:extLst>
      <p:ext uri="{BB962C8B-B14F-4D97-AF65-F5344CB8AC3E}">
        <p14:creationId xmlns:p14="http://schemas.microsoft.com/office/powerpoint/2010/main" val="726109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2AE43E-0D7B-4FCE-9CF5-9F16DA57C808}" type="slidenum">
              <a:rPr lang="en-GB" smtClean="0"/>
              <a:t>13</a:t>
            </a:fld>
            <a:endParaRPr lang="en-GB"/>
          </a:p>
        </p:txBody>
      </p:sp>
    </p:spTree>
    <p:extLst>
      <p:ext uri="{BB962C8B-B14F-4D97-AF65-F5344CB8AC3E}">
        <p14:creationId xmlns:p14="http://schemas.microsoft.com/office/powerpoint/2010/main" val="3779282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2AE43E-0D7B-4FCE-9CF5-9F16DA57C808}" type="slidenum">
              <a:rPr lang="en-GB" smtClean="0"/>
              <a:t>14</a:t>
            </a:fld>
            <a:endParaRPr lang="en-GB"/>
          </a:p>
        </p:txBody>
      </p:sp>
    </p:spTree>
    <p:extLst>
      <p:ext uri="{BB962C8B-B14F-4D97-AF65-F5344CB8AC3E}">
        <p14:creationId xmlns:p14="http://schemas.microsoft.com/office/powerpoint/2010/main" val="1671714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2AE43E-0D7B-4FCE-9CF5-9F16DA57C808}" type="slidenum">
              <a:rPr lang="en-GB" smtClean="0"/>
              <a:t>15</a:t>
            </a:fld>
            <a:endParaRPr lang="en-GB"/>
          </a:p>
        </p:txBody>
      </p:sp>
    </p:spTree>
    <p:extLst>
      <p:ext uri="{BB962C8B-B14F-4D97-AF65-F5344CB8AC3E}">
        <p14:creationId xmlns:p14="http://schemas.microsoft.com/office/powerpoint/2010/main" val="377114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a:t>
            </a:r>
          </a:p>
        </p:txBody>
      </p:sp>
      <p:sp>
        <p:nvSpPr>
          <p:cNvPr id="4" name="Slide Number Placeholder 3"/>
          <p:cNvSpPr>
            <a:spLocks noGrp="1"/>
          </p:cNvSpPr>
          <p:nvPr>
            <p:ph type="sldNum" sz="quarter" idx="5"/>
          </p:nvPr>
        </p:nvSpPr>
        <p:spPr/>
        <p:txBody>
          <a:bodyPr/>
          <a:lstStyle/>
          <a:p>
            <a:fld id="{8F2AE43E-0D7B-4FCE-9CF5-9F16DA57C808}" type="slidenum">
              <a:rPr lang="en-GB" smtClean="0"/>
              <a:t>16</a:t>
            </a:fld>
            <a:endParaRPr lang="en-GB"/>
          </a:p>
        </p:txBody>
      </p:sp>
    </p:spTree>
    <p:extLst>
      <p:ext uri="{BB962C8B-B14F-4D97-AF65-F5344CB8AC3E}">
        <p14:creationId xmlns:p14="http://schemas.microsoft.com/office/powerpoint/2010/main" val="376936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a:t>
            </a:r>
          </a:p>
        </p:txBody>
      </p:sp>
      <p:sp>
        <p:nvSpPr>
          <p:cNvPr id="4" name="Slide Number Placeholder 3"/>
          <p:cNvSpPr>
            <a:spLocks noGrp="1"/>
          </p:cNvSpPr>
          <p:nvPr>
            <p:ph type="sldNum" sz="quarter" idx="5"/>
          </p:nvPr>
        </p:nvSpPr>
        <p:spPr/>
        <p:txBody>
          <a:bodyPr/>
          <a:lstStyle/>
          <a:p>
            <a:fld id="{8F2AE43E-0D7B-4FCE-9CF5-9F16DA57C808}" type="slidenum">
              <a:rPr lang="en-GB" smtClean="0"/>
              <a:t>17</a:t>
            </a:fld>
            <a:endParaRPr lang="en-GB"/>
          </a:p>
        </p:txBody>
      </p:sp>
    </p:spTree>
    <p:extLst>
      <p:ext uri="{BB962C8B-B14F-4D97-AF65-F5344CB8AC3E}">
        <p14:creationId xmlns:p14="http://schemas.microsoft.com/office/powerpoint/2010/main" val="146862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 </a:t>
            </a:r>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18</a:t>
            </a:fld>
            <a:endParaRPr lang="en-GB"/>
          </a:p>
        </p:txBody>
      </p:sp>
    </p:spTree>
    <p:extLst>
      <p:ext uri="{BB962C8B-B14F-4D97-AF65-F5344CB8AC3E}">
        <p14:creationId xmlns:p14="http://schemas.microsoft.com/office/powerpoint/2010/main" val="41965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2AE43E-0D7B-4FCE-9CF5-9F16DA57C808}" type="slidenum">
              <a:rPr lang="en-GB" smtClean="0"/>
              <a:t>2</a:t>
            </a:fld>
            <a:endParaRPr lang="en-GB"/>
          </a:p>
        </p:txBody>
      </p:sp>
    </p:spTree>
    <p:extLst>
      <p:ext uri="{BB962C8B-B14F-4D97-AF65-F5344CB8AC3E}">
        <p14:creationId xmlns:p14="http://schemas.microsoft.com/office/powerpoint/2010/main" val="174022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2AE43E-0D7B-4FCE-9CF5-9F16DA57C808}" type="slidenum">
              <a:rPr lang="en-GB" smtClean="0"/>
              <a:t>3</a:t>
            </a:fld>
            <a:endParaRPr lang="en-GB"/>
          </a:p>
        </p:txBody>
      </p:sp>
    </p:spTree>
    <p:extLst>
      <p:ext uri="{BB962C8B-B14F-4D97-AF65-F5344CB8AC3E}">
        <p14:creationId xmlns:p14="http://schemas.microsoft.com/office/powerpoint/2010/main" val="202235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2AE43E-0D7B-4FCE-9CF5-9F16DA57C808}" type="slidenum">
              <a:rPr lang="en-GB" smtClean="0"/>
              <a:t>4</a:t>
            </a:fld>
            <a:endParaRPr lang="en-GB"/>
          </a:p>
        </p:txBody>
      </p:sp>
    </p:spTree>
    <p:extLst>
      <p:ext uri="{BB962C8B-B14F-4D97-AF65-F5344CB8AC3E}">
        <p14:creationId xmlns:p14="http://schemas.microsoft.com/office/powerpoint/2010/main" val="377611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2AE43E-0D7B-4FCE-9CF5-9F16DA57C808}" type="slidenum">
              <a:rPr lang="en-GB" smtClean="0"/>
              <a:t>5</a:t>
            </a:fld>
            <a:endParaRPr lang="en-GB"/>
          </a:p>
        </p:txBody>
      </p:sp>
    </p:spTree>
    <p:extLst>
      <p:ext uri="{BB962C8B-B14F-4D97-AF65-F5344CB8AC3E}">
        <p14:creationId xmlns:p14="http://schemas.microsoft.com/office/powerpoint/2010/main" val="279345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AE43E-0D7B-4FCE-9CF5-9F16DA57C808}" type="slidenum">
              <a:rPr lang="en-GB" smtClean="0"/>
              <a:t>6</a:t>
            </a:fld>
            <a:endParaRPr lang="en-GB"/>
          </a:p>
        </p:txBody>
      </p:sp>
    </p:spTree>
    <p:extLst>
      <p:ext uri="{BB962C8B-B14F-4D97-AF65-F5344CB8AC3E}">
        <p14:creationId xmlns:p14="http://schemas.microsoft.com/office/powerpoint/2010/main" val="179947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2AE43E-0D7B-4FCE-9CF5-9F16DA57C808}" type="slidenum">
              <a:rPr lang="en-GB" smtClean="0"/>
              <a:t>7</a:t>
            </a:fld>
            <a:endParaRPr lang="en-GB"/>
          </a:p>
        </p:txBody>
      </p:sp>
    </p:spTree>
    <p:extLst>
      <p:ext uri="{BB962C8B-B14F-4D97-AF65-F5344CB8AC3E}">
        <p14:creationId xmlns:p14="http://schemas.microsoft.com/office/powerpoint/2010/main" val="414571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AE43E-0D7B-4FCE-9CF5-9F16DA57C808}" type="slidenum">
              <a:rPr lang="en-GB" smtClean="0"/>
              <a:t>8</a:t>
            </a:fld>
            <a:endParaRPr lang="en-GB"/>
          </a:p>
        </p:txBody>
      </p:sp>
    </p:spTree>
    <p:extLst>
      <p:ext uri="{BB962C8B-B14F-4D97-AF65-F5344CB8AC3E}">
        <p14:creationId xmlns:p14="http://schemas.microsoft.com/office/powerpoint/2010/main" val="230689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F2AE43E-0D7B-4FCE-9CF5-9F16DA57C808}" type="slidenum">
              <a:rPr lang="en-GB" smtClean="0"/>
              <a:t>9</a:t>
            </a:fld>
            <a:endParaRPr lang="en-GB"/>
          </a:p>
        </p:txBody>
      </p:sp>
    </p:spTree>
    <p:extLst>
      <p:ext uri="{BB962C8B-B14F-4D97-AF65-F5344CB8AC3E}">
        <p14:creationId xmlns:p14="http://schemas.microsoft.com/office/powerpoint/2010/main" val="967254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068000"/>
            <a:ext cx="5544139" cy="235898"/>
          </a:xfrm>
        </p:spPr>
        <p:txBody>
          <a:bodyPr wrap="square">
            <a:spAutoFit/>
          </a:bodyPr>
          <a:lstStyle>
            <a:lvl1pPr marL="0" indent="0" algn="l">
              <a:buNone/>
              <a:defRPr sz="15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2792054"/>
            <a:ext cx="5545136" cy="567848"/>
          </a:xfrm>
        </p:spPr>
        <p:txBody>
          <a:bodyPr anchor="t" anchorCtr="0"/>
          <a:lstStyle>
            <a:lvl1pPr>
              <a:lnSpc>
                <a:spcPct val="90000"/>
              </a:lnSpc>
              <a:defRPr sz="4100" spc="-100" baseline="0">
                <a:solidFill>
                  <a:schemeClr val="bg1"/>
                </a:solidFill>
              </a:defRPr>
            </a:lvl1pPr>
          </a:lstStyle>
          <a:p>
            <a:r>
              <a:rPr lang="en-US"/>
              <a:t>Click to add title</a:t>
            </a:r>
            <a:endParaRPr lang="en-GB"/>
          </a:p>
        </p:txBody>
      </p:sp>
      <p:pic>
        <p:nvPicPr>
          <p:cNvPr id="6" name="Graphic 5">
            <a:extLst>
              <a:ext uri="{FF2B5EF4-FFF2-40B4-BE49-F238E27FC236}">
                <a16:creationId xmlns:a16="http://schemas.microsoft.com/office/drawing/2014/main" id="{638A2E0B-B814-E736-7437-A3CD9CBFDA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42913" y="404814"/>
            <a:ext cx="2897816" cy="517180"/>
          </a:xfrm>
          <a:prstGeom prst="rect">
            <a:avLst/>
          </a:prstGeom>
        </p:spPr>
      </p:pic>
      <p:cxnSp>
        <p:nvCxnSpPr>
          <p:cNvPr id="7" name="Straight Connector 6">
            <a:extLst>
              <a:ext uri="{FF2B5EF4-FFF2-40B4-BE49-F238E27FC236}">
                <a16:creationId xmlns:a16="http://schemas.microsoft.com/office/drawing/2014/main" id="{654D2DB4-6312-128B-3BAC-9743D5B9714E}"/>
              </a:ext>
            </a:extLst>
          </p:cNvPr>
          <p:cNvCxnSpPr>
            <a:cxnSpLocks/>
          </p:cNvCxnSpPr>
          <p:nvPr userDrawn="1"/>
        </p:nvCxnSpPr>
        <p:spPr>
          <a:xfrm>
            <a:off x="442913" y="2500573"/>
            <a:ext cx="11306175"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5233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lvl1pPr>
              <a:defRPr/>
            </a:lvl1pPr>
          </a:lstStyle>
          <a:p>
            <a:r>
              <a:rPr lang="en-GB"/>
              <a:t>15 July 2025</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9" name="Content Placeholder 8">
            <a:extLst>
              <a:ext uri="{FF2B5EF4-FFF2-40B4-BE49-F238E27FC236}">
                <a16:creationId xmlns:a16="http://schemas.microsoft.com/office/drawing/2014/main" id="{AED06443-0DF1-13B5-D07D-375DDA5E10E1}"/>
              </a:ext>
            </a:extLst>
          </p:cNvPr>
          <p:cNvSpPr>
            <a:spLocks noGrp="1"/>
          </p:cNvSpPr>
          <p:nvPr>
            <p:ph sz="quarter" idx="13"/>
          </p:nvPr>
        </p:nvSpPr>
        <p:spPr>
          <a:xfrm>
            <a:off x="6203953" y="1484313"/>
            <a:ext cx="5545136"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3794CDC4-AF69-3FA6-D08E-E2FA38332BE5}"/>
              </a:ext>
            </a:extLst>
          </p:cNvPr>
          <p:cNvCxnSpPr>
            <a:cxnSpLocks/>
          </p:cNvCxnSpPr>
          <p:nvPr userDrawn="1"/>
        </p:nvCxnSpPr>
        <p:spPr>
          <a:xfrm>
            <a:off x="442913" y="6131012"/>
            <a:ext cx="11306175"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8332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11" name="Picture Placeholder 9">
            <a:extLst>
              <a:ext uri="{FF2B5EF4-FFF2-40B4-BE49-F238E27FC236}">
                <a16:creationId xmlns:a16="http://schemas.microsoft.com/office/drawing/2014/main" id="{596637BC-31BD-BA0F-7D39-FB9258CF58AE}"/>
              </a:ext>
            </a:extLst>
          </p:cNvPr>
          <p:cNvSpPr>
            <a:spLocks noGrp="1"/>
          </p:cNvSpPr>
          <p:nvPr>
            <p:ph type="pic" sz="quarter" idx="14"/>
          </p:nvPr>
        </p:nvSpPr>
        <p:spPr>
          <a:xfrm>
            <a:off x="6203953" y="1484313"/>
            <a:ext cx="5545134" cy="4357687"/>
          </a:xfrm>
          <a:solidFill>
            <a:schemeClr val="bg1">
              <a:lumMod val="95000"/>
            </a:schemeClr>
          </a:solidFill>
        </p:spPr>
        <p:txBody>
          <a:bodyPr anchor="ctr" anchorCtr="1"/>
          <a:lstStyle>
            <a:lvl1pPr algn="ctr">
              <a:defRPr b="0"/>
            </a:lvl1pPr>
          </a:lstStyle>
          <a:p>
            <a:endParaRPr lang="en-GB"/>
          </a:p>
        </p:txBody>
      </p:sp>
      <p:cxnSp>
        <p:nvCxnSpPr>
          <p:cNvPr id="8" name="Straight Connector 7">
            <a:extLst>
              <a:ext uri="{FF2B5EF4-FFF2-40B4-BE49-F238E27FC236}">
                <a16:creationId xmlns:a16="http://schemas.microsoft.com/office/drawing/2014/main" id="{DE558C24-4075-2AAE-6480-B74A772C57BB}"/>
              </a:ext>
            </a:extLst>
          </p:cNvPr>
          <p:cNvCxnSpPr>
            <a:cxnSpLocks/>
          </p:cNvCxnSpPr>
          <p:nvPr userDrawn="1"/>
        </p:nvCxnSpPr>
        <p:spPr>
          <a:xfrm>
            <a:off x="442913" y="6131012"/>
            <a:ext cx="11306175"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557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0048-2416-96AD-1890-F2998AE9E7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E6A3DF-7D24-3E07-741D-2E7E305BC681}"/>
              </a:ext>
            </a:extLst>
          </p:cNvPr>
          <p:cNvSpPr>
            <a:spLocks noGrp="1"/>
          </p:cNvSpPr>
          <p:nvPr>
            <p:ph type="dt" sz="half" idx="10"/>
          </p:nvPr>
        </p:nvSpPr>
        <p:spPr/>
        <p:txBody>
          <a:bodyPr/>
          <a:lstStyle/>
          <a:p>
            <a:r>
              <a:rPr lang="en-GB"/>
              <a:t>DD Month YYYY</a:t>
            </a:r>
          </a:p>
        </p:txBody>
      </p:sp>
      <p:sp>
        <p:nvSpPr>
          <p:cNvPr id="4" name="Footer Placeholder 3">
            <a:extLst>
              <a:ext uri="{FF2B5EF4-FFF2-40B4-BE49-F238E27FC236}">
                <a16:creationId xmlns:a16="http://schemas.microsoft.com/office/drawing/2014/main" id="{6039BAA0-23A4-97CB-7927-5E14B5AD5301}"/>
              </a:ext>
            </a:extLst>
          </p:cNvPr>
          <p:cNvSpPr>
            <a:spLocks noGrp="1"/>
          </p:cNvSpPr>
          <p:nvPr>
            <p:ph type="ftr" sz="quarter" idx="11"/>
          </p:nvPr>
        </p:nvSpPr>
        <p:spPr/>
        <p:txBody>
          <a:bodyPr/>
          <a:lstStyle/>
          <a:p>
            <a:r>
              <a:rPr lang="en-GB"/>
              <a:t>LEF's grants programme  </a:t>
            </a:r>
          </a:p>
        </p:txBody>
      </p:sp>
      <p:sp>
        <p:nvSpPr>
          <p:cNvPr id="5" name="Slide Number Placeholder 4">
            <a:extLst>
              <a:ext uri="{FF2B5EF4-FFF2-40B4-BE49-F238E27FC236}">
                <a16:creationId xmlns:a16="http://schemas.microsoft.com/office/drawing/2014/main" id="{164005BA-6E5D-F086-065A-29DAEC112C20}"/>
              </a:ext>
            </a:extLst>
          </p:cNvPr>
          <p:cNvSpPr>
            <a:spLocks noGrp="1"/>
          </p:cNvSpPr>
          <p:nvPr>
            <p:ph type="sldNum" sz="quarter" idx="12"/>
          </p:nvPr>
        </p:nvSpPr>
        <p:spPr/>
        <p:txBody>
          <a:bodyPr/>
          <a:lstStyle/>
          <a:p>
            <a:fld id="{C790EBD1-482B-4C6F-AFC1-9F7ACF0A1A11}" type="slidenum">
              <a:rPr lang="en-GB" smtClean="0"/>
              <a:t>‹#›</a:t>
            </a:fld>
            <a:endParaRPr lang="en-GB"/>
          </a:p>
        </p:txBody>
      </p:sp>
      <p:cxnSp>
        <p:nvCxnSpPr>
          <p:cNvPr id="7" name="Straight Connector 6">
            <a:extLst>
              <a:ext uri="{FF2B5EF4-FFF2-40B4-BE49-F238E27FC236}">
                <a16:creationId xmlns:a16="http://schemas.microsoft.com/office/drawing/2014/main" id="{09CDDDFA-0AA6-DF5C-92C8-6B1EC550AF3F}"/>
              </a:ext>
            </a:extLst>
          </p:cNvPr>
          <p:cNvCxnSpPr>
            <a:cxnSpLocks/>
          </p:cNvCxnSpPr>
          <p:nvPr userDrawn="1"/>
        </p:nvCxnSpPr>
        <p:spPr>
          <a:xfrm>
            <a:off x="442913" y="6131012"/>
            <a:ext cx="11306175"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391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22D92-3489-72BC-DEFE-D7FC4268D3EB}"/>
              </a:ext>
            </a:extLst>
          </p:cNvPr>
          <p:cNvSpPr>
            <a:spLocks noGrp="1"/>
          </p:cNvSpPr>
          <p:nvPr>
            <p:ph type="dt" sz="half" idx="10"/>
          </p:nvPr>
        </p:nvSpPr>
        <p:spPr/>
        <p:txBody>
          <a:bodyPr/>
          <a:lstStyle/>
          <a:p>
            <a:r>
              <a:rPr lang="en-GB"/>
              <a:t>DD Month YYYY</a:t>
            </a:r>
          </a:p>
        </p:txBody>
      </p:sp>
      <p:sp>
        <p:nvSpPr>
          <p:cNvPr id="3" name="Footer Placeholder 2">
            <a:extLst>
              <a:ext uri="{FF2B5EF4-FFF2-40B4-BE49-F238E27FC236}">
                <a16:creationId xmlns:a16="http://schemas.microsoft.com/office/drawing/2014/main" id="{6A9B4F1B-17B8-4F17-3C59-0A7BC7880615}"/>
              </a:ext>
            </a:extLst>
          </p:cNvPr>
          <p:cNvSpPr>
            <a:spLocks noGrp="1"/>
          </p:cNvSpPr>
          <p:nvPr>
            <p:ph type="ftr" sz="quarter" idx="11"/>
          </p:nvPr>
        </p:nvSpPr>
        <p:spPr/>
        <p:txBody>
          <a:bodyPr/>
          <a:lstStyle/>
          <a:p>
            <a:r>
              <a:rPr lang="en-GB"/>
              <a:t>LEF's grants programme  </a:t>
            </a:r>
          </a:p>
        </p:txBody>
      </p:sp>
      <p:sp>
        <p:nvSpPr>
          <p:cNvPr id="4" name="Slide Number Placeholder 3">
            <a:extLst>
              <a:ext uri="{FF2B5EF4-FFF2-40B4-BE49-F238E27FC236}">
                <a16:creationId xmlns:a16="http://schemas.microsoft.com/office/drawing/2014/main" id="{779DB112-D85F-CAF6-2D35-B65188D700E6}"/>
              </a:ext>
            </a:extLst>
          </p:cNvPr>
          <p:cNvSpPr>
            <a:spLocks noGrp="1"/>
          </p:cNvSpPr>
          <p:nvPr>
            <p:ph type="sldNum" sz="quarter" idx="12"/>
          </p:nvPr>
        </p:nvSpPr>
        <p:spPr/>
        <p:txBody>
          <a:bodyPr/>
          <a:lstStyle/>
          <a:p>
            <a:fld id="{C790EBD1-482B-4C6F-AFC1-9F7ACF0A1A11}" type="slidenum">
              <a:rPr lang="en-GB" smtClean="0"/>
              <a:t>‹#›</a:t>
            </a:fld>
            <a:endParaRPr lang="en-GB"/>
          </a:p>
        </p:txBody>
      </p:sp>
      <p:cxnSp>
        <p:nvCxnSpPr>
          <p:cNvPr id="6" name="Straight Connector 5">
            <a:extLst>
              <a:ext uri="{FF2B5EF4-FFF2-40B4-BE49-F238E27FC236}">
                <a16:creationId xmlns:a16="http://schemas.microsoft.com/office/drawing/2014/main" id="{01570270-672A-C842-B606-40ED9950A9D0}"/>
              </a:ext>
            </a:extLst>
          </p:cNvPr>
          <p:cNvCxnSpPr>
            <a:cxnSpLocks/>
          </p:cNvCxnSpPr>
          <p:nvPr userDrawn="1"/>
        </p:nvCxnSpPr>
        <p:spPr>
          <a:xfrm>
            <a:off x="442913" y="6131012"/>
            <a:ext cx="11306175"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909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2793600"/>
            <a:ext cx="5545136" cy="567848"/>
          </a:xfrm>
        </p:spPr>
        <p:txBody>
          <a:bodyPr anchor="t" anchorCtr="0"/>
          <a:lstStyle>
            <a:lvl1pPr>
              <a:lnSpc>
                <a:spcPct val="90000"/>
              </a:lnSpc>
              <a:defRPr sz="4100" spc="-100" baseline="0">
                <a:solidFill>
                  <a:schemeClr val="bg1"/>
                </a:solidFill>
              </a:defRPr>
            </a:lvl1pPr>
          </a:lstStyle>
          <a:p>
            <a:r>
              <a:rPr lang="en-US"/>
              <a:t>Click to add title</a:t>
            </a:r>
            <a:endParaRPr lang="en-GB"/>
          </a:p>
        </p:txBody>
      </p:sp>
      <p:sp>
        <p:nvSpPr>
          <p:cNvPr id="6" name="Text Placeholder 5">
            <a:extLst>
              <a:ext uri="{FF2B5EF4-FFF2-40B4-BE49-F238E27FC236}">
                <a16:creationId xmlns:a16="http://schemas.microsoft.com/office/drawing/2014/main" id="{F02328D3-E2BD-2F5E-17E7-9CFF874D58B9}"/>
              </a:ext>
            </a:extLst>
          </p:cNvPr>
          <p:cNvSpPr>
            <a:spLocks noGrp="1"/>
          </p:cNvSpPr>
          <p:nvPr>
            <p:ph type="body" sz="quarter" idx="10"/>
          </p:nvPr>
        </p:nvSpPr>
        <p:spPr>
          <a:xfrm>
            <a:off x="442914" y="4575892"/>
            <a:ext cx="2977044" cy="1877295"/>
          </a:xfrm>
        </p:spPr>
        <p:txBody>
          <a:bodyPr anchor="b" anchorCtr="0"/>
          <a:lstStyle>
            <a:lvl1pPr>
              <a:spcAft>
                <a:spcPts val="1200"/>
              </a:spcAft>
              <a:defRPr b="0">
                <a:solidFill>
                  <a:schemeClr val="bg1"/>
                </a:solidFill>
              </a:defRPr>
            </a:lvl1pPr>
          </a:lstStyle>
          <a:p>
            <a:pPr lvl="0"/>
            <a:r>
              <a:rPr lang="en-GB"/>
              <a:t>Click to edit Master text styles</a:t>
            </a:r>
          </a:p>
        </p:txBody>
      </p:sp>
      <p:pic>
        <p:nvPicPr>
          <p:cNvPr id="2" name="Graphic 1">
            <a:extLst>
              <a:ext uri="{FF2B5EF4-FFF2-40B4-BE49-F238E27FC236}">
                <a16:creationId xmlns:a16="http://schemas.microsoft.com/office/drawing/2014/main" id="{412089ED-27F4-1450-F1C3-F95D3298AB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42913" y="404814"/>
            <a:ext cx="2897816" cy="517180"/>
          </a:xfrm>
          <a:prstGeom prst="rect">
            <a:avLst/>
          </a:prstGeom>
        </p:spPr>
      </p:pic>
      <p:cxnSp>
        <p:nvCxnSpPr>
          <p:cNvPr id="8" name="Straight Connector 7">
            <a:extLst>
              <a:ext uri="{FF2B5EF4-FFF2-40B4-BE49-F238E27FC236}">
                <a16:creationId xmlns:a16="http://schemas.microsoft.com/office/drawing/2014/main" id="{BCA539E4-91BD-67A6-55C1-2C0170FE8128}"/>
              </a:ext>
            </a:extLst>
          </p:cNvPr>
          <p:cNvCxnSpPr>
            <a:cxnSpLocks/>
          </p:cNvCxnSpPr>
          <p:nvPr userDrawn="1"/>
        </p:nvCxnSpPr>
        <p:spPr>
          <a:xfrm>
            <a:off x="442913" y="2500573"/>
            <a:ext cx="11306175"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4242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FF End slide">
    <p:bg>
      <p:bgPr>
        <a:solidFill>
          <a:srgbClr val="4F084F"/>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2793600"/>
            <a:ext cx="5545136" cy="567848"/>
          </a:xfrm>
        </p:spPr>
        <p:txBody>
          <a:bodyPr anchor="t" anchorCtr="0"/>
          <a:lstStyle>
            <a:lvl1pPr>
              <a:lnSpc>
                <a:spcPct val="90000"/>
              </a:lnSpc>
              <a:defRPr sz="4100" spc="-100" baseline="0">
                <a:solidFill>
                  <a:schemeClr val="bg1"/>
                </a:solidFill>
              </a:defRPr>
            </a:lvl1pPr>
          </a:lstStyle>
          <a:p>
            <a:r>
              <a:rPr lang="en-US"/>
              <a:t>Click to add title</a:t>
            </a:r>
            <a:endParaRPr lang="en-GB"/>
          </a:p>
        </p:txBody>
      </p:sp>
      <p:sp>
        <p:nvSpPr>
          <p:cNvPr id="6" name="Text Placeholder 5">
            <a:extLst>
              <a:ext uri="{FF2B5EF4-FFF2-40B4-BE49-F238E27FC236}">
                <a16:creationId xmlns:a16="http://schemas.microsoft.com/office/drawing/2014/main" id="{F02328D3-E2BD-2F5E-17E7-9CFF874D58B9}"/>
              </a:ext>
            </a:extLst>
          </p:cNvPr>
          <p:cNvSpPr>
            <a:spLocks noGrp="1"/>
          </p:cNvSpPr>
          <p:nvPr>
            <p:ph type="body" sz="quarter" idx="10"/>
          </p:nvPr>
        </p:nvSpPr>
        <p:spPr>
          <a:xfrm>
            <a:off x="442914" y="4575892"/>
            <a:ext cx="2977044" cy="1877295"/>
          </a:xfrm>
        </p:spPr>
        <p:txBody>
          <a:bodyPr anchor="b" anchorCtr="0"/>
          <a:lstStyle>
            <a:lvl1pPr>
              <a:spcAft>
                <a:spcPts val="1200"/>
              </a:spcAft>
              <a:defRPr b="0">
                <a:solidFill>
                  <a:schemeClr val="bg1"/>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BCA539E4-91BD-67A6-55C1-2C0170FE8128}"/>
              </a:ext>
            </a:extLst>
          </p:cNvPr>
          <p:cNvCxnSpPr>
            <a:cxnSpLocks/>
          </p:cNvCxnSpPr>
          <p:nvPr userDrawn="1"/>
        </p:nvCxnSpPr>
        <p:spPr>
          <a:xfrm>
            <a:off x="442913" y="2500573"/>
            <a:ext cx="11306175"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3" name="Picture 2" descr="A black background with white text&#10;&#10;AI-generated content may be incorrect.">
            <a:extLst>
              <a:ext uri="{FF2B5EF4-FFF2-40B4-BE49-F238E27FC236}">
                <a16:creationId xmlns:a16="http://schemas.microsoft.com/office/drawing/2014/main" id="{96AEBBFC-07C0-F375-7C31-8F92E78B49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913" y="404813"/>
            <a:ext cx="2408400" cy="518709"/>
          </a:xfrm>
          <a:prstGeom prst="rect">
            <a:avLst/>
          </a:prstGeom>
        </p:spPr>
      </p:pic>
    </p:spTree>
    <p:extLst>
      <p:ext uri="{BB962C8B-B14F-4D97-AF65-F5344CB8AC3E}">
        <p14:creationId xmlns:p14="http://schemas.microsoft.com/office/powerpoint/2010/main" val="231050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llustration">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068000"/>
            <a:ext cx="5544139" cy="235898"/>
          </a:xfrm>
        </p:spPr>
        <p:txBody>
          <a:bodyPr wrap="square">
            <a:spAutoFit/>
          </a:bodyPr>
          <a:lstStyle>
            <a:lvl1pPr marL="0" indent="0" algn="l">
              <a:buNone/>
              <a:defRPr sz="15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2792054"/>
            <a:ext cx="5545136" cy="567848"/>
          </a:xfrm>
        </p:spPr>
        <p:txBody>
          <a:bodyPr anchor="t" anchorCtr="0"/>
          <a:lstStyle>
            <a:lvl1pPr>
              <a:lnSpc>
                <a:spcPct val="90000"/>
              </a:lnSpc>
              <a:defRPr sz="4100" spc="-100" baseline="0">
                <a:solidFill>
                  <a:schemeClr val="bg1"/>
                </a:solidFill>
              </a:defRPr>
            </a:lvl1pPr>
          </a:lstStyle>
          <a:p>
            <a:r>
              <a:rPr lang="en-US"/>
              <a:t>Click to add title</a:t>
            </a:r>
            <a:endParaRPr lang="en-GB"/>
          </a:p>
        </p:txBody>
      </p:sp>
      <p:pic>
        <p:nvPicPr>
          <p:cNvPr id="6" name="Graphic 5">
            <a:extLst>
              <a:ext uri="{FF2B5EF4-FFF2-40B4-BE49-F238E27FC236}">
                <a16:creationId xmlns:a16="http://schemas.microsoft.com/office/drawing/2014/main" id="{638A2E0B-B814-E736-7437-A3CD9CBFDA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42913" y="404814"/>
            <a:ext cx="2897816" cy="517180"/>
          </a:xfrm>
          <a:prstGeom prst="rect">
            <a:avLst/>
          </a:prstGeom>
        </p:spPr>
      </p:pic>
      <p:cxnSp>
        <p:nvCxnSpPr>
          <p:cNvPr id="7" name="Straight Connector 6">
            <a:extLst>
              <a:ext uri="{FF2B5EF4-FFF2-40B4-BE49-F238E27FC236}">
                <a16:creationId xmlns:a16="http://schemas.microsoft.com/office/drawing/2014/main" id="{654D2DB4-6312-128B-3BAC-9743D5B9714E}"/>
              </a:ext>
            </a:extLst>
          </p:cNvPr>
          <p:cNvCxnSpPr>
            <a:cxnSpLocks/>
          </p:cNvCxnSpPr>
          <p:nvPr userDrawn="1"/>
        </p:nvCxnSpPr>
        <p:spPr>
          <a:xfrm>
            <a:off x="442913" y="2500573"/>
            <a:ext cx="5545137"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2541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FF Title slide">
    <p:bg>
      <p:bgPr>
        <a:solidFill>
          <a:srgbClr val="4F084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068000"/>
            <a:ext cx="5544139" cy="235898"/>
          </a:xfrm>
        </p:spPr>
        <p:txBody>
          <a:bodyPr wrap="square">
            <a:spAutoFit/>
          </a:bodyPr>
          <a:lstStyle>
            <a:lvl1pPr marL="0" indent="0" algn="l">
              <a:buNone/>
              <a:defRPr sz="1500" b="0">
                <a:solidFill>
                  <a:srgbClr val="99EE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2792054"/>
            <a:ext cx="5545136" cy="567848"/>
          </a:xfrm>
        </p:spPr>
        <p:txBody>
          <a:bodyPr anchor="t" anchorCtr="0"/>
          <a:lstStyle>
            <a:lvl1pPr>
              <a:lnSpc>
                <a:spcPct val="90000"/>
              </a:lnSpc>
              <a:defRPr sz="4100" spc="-100" baseline="0">
                <a:solidFill>
                  <a:schemeClr val="bg1"/>
                </a:solidFill>
              </a:defRPr>
            </a:lvl1pPr>
          </a:lstStyle>
          <a:p>
            <a:r>
              <a:rPr lang="en-US"/>
              <a:t>Click to add title</a:t>
            </a:r>
            <a:endParaRPr lang="en-GB"/>
          </a:p>
        </p:txBody>
      </p:sp>
      <p:pic>
        <p:nvPicPr>
          <p:cNvPr id="6" name="Graphic 5">
            <a:extLst>
              <a:ext uri="{FF2B5EF4-FFF2-40B4-BE49-F238E27FC236}">
                <a16:creationId xmlns:a16="http://schemas.microsoft.com/office/drawing/2014/main" id="{638A2E0B-B814-E736-7437-A3CD9CBFDA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42800" y="6066000"/>
            <a:ext cx="2160000" cy="385500"/>
          </a:xfrm>
          <a:prstGeom prst="rect">
            <a:avLst/>
          </a:prstGeom>
        </p:spPr>
      </p:pic>
      <p:cxnSp>
        <p:nvCxnSpPr>
          <p:cNvPr id="7" name="Straight Connector 6">
            <a:extLst>
              <a:ext uri="{FF2B5EF4-FFF2-40B4-BE49-F238E27FC236}">
                <a16:creationId xmlns:a16="http://schemas.microsoft.com/office/drawing/2014/main" id="{654D2DB4-6312-128B-3BAC-9743D5B9714E}"/>
              </a:ext>
            </a:extLst>
          </p:cNvPr>
          <p:cNvCxnSpPr>
            <a:cxnSpLocks/>
          </p:cNvCxnSpPr>
          <p:nvPr userDrawn="1"/>
        </p:nvCxnSpPr>
        <p:spPr>
          <a:xfrm>
            <a:off x="442913" y="2500573"/>
            <a:ext cx="11306175"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5" name="Picture 4" descr="A black background with white text&#10;&#10;AI-generated content may be incorrect.">
            <a:extLst>
              <a:ext uri="{FF2B5EF4-FFF2-40B4-BE49-F238E27FC236}">
                <a16:creationId xmlns:a16="http://schemas.microsoft.com/office/drawing/2014/main" id="{DFA77715-0E90-A04F-02EE-BDD9E3AE4F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13" y="404813"/>
            <a:ext cx="2408400" cy="518709"/>
          </a:xfrm>
          <a:prstGeom prst="rect">
            <a:avLst/>
          </a:prstGeom>
        </p:spPr>
      </p:pic>
    </p:spTree>
    <p:extLst>
      <p:ext uri="{BB962C8B-B14F-4D97-AF65-F5344CB8AC3E}">
        <p14:creationId xmlns:p14="http://schemas.microsoft.com/office/powerpoint/2010/main" val="833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FF Title slide with illustration">
    <p:bg>
      <p:bgPr>
        <a:solidFill>
          <a:srgbClr val="4F084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068000"/>
            <a:ext cx="5544139" cy="235898"/>
          </a:xfrm>
        </p:spPr>
        <p:txBody>
          <a:bodyPr wrap="square">
            <a:spAutoFit/>
          </a:bodyPr>
          <a:lstStyle>
            <a:lvl1pPr marL="0" indent="0" algn="l">
              <a:buNone/>
              <a:defRPr sz="1500" b="0">
                <a:solidFill>
                  <a:srgbClr val="99EE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2792054"/>
            <a:ext cx="5545136" cy="567848"/>
          </a:xfrm>
        </p:spPr>
        <p:txBody>
          <a:bodyPr anchor="t" anchorCtr="0"/>
          <a:lstStyle>
            <a:lvl1pPr>
              <a:lnSpc>
                <a:spcPct val="90000"/>
              </a:lnSpc>
              <a:defRPr sz="4100" spc="-100" baseline="0">
                <a:solidFill>
                  <a:schemeClr val="bg1"/>
                </a:solidFill>
              </a:defRPr>
            </a:lvl1pPr>
          </a:lstStyle>
          <a:p>
            <a:r>
              <a:rPr lang="en-US"/>
              <a:t>Click to add title</a:t>
            </a:r>
            <a:endParaRPr lang="en-GB"/>
          </a:p>
        </p:txBody>
      </p:sp>
      <p:pic>
        <p:nvPicPr>
          <p:cNvPr id="6" name="Graphic 5">
            <a:extLst>
              <a:ext uri="{FF2B5EF4-FFF2-40B4-BE49-F238E27FC236}">
                <a16:creationId xmlns:a16="http://schemas.microsoft.com/office/drawing/2014/main" id="{638A2E0B-B814-E736-7437-A3CD9CBFDA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42800" y="6066000"/>
            <a:ext cx="2160000" cy="385500"/>
          </a:xfrm>
          <a:prstGeom prst="rect">
            <a:avLst/>
          </a:prstGeom>
        </p:spPr>
      </p:pic>
      <p:cxnSp>
        <p:nvCxnSpPr>
          <p:cNvPr id="7" name="Straight Connector 6">
            <a:extLst>
              <a:ext uri="{FF2B5EF4-FFF2-40B4-BE49-F238E27FC236}">
                <a16:creationId xmlns:a16="http://schemas.microsoft.com/office/drawing/2014/main" id="{654D2DB4-6312-128B-3BAC-9743D5B9714E}"/>
              </a:ext>
            </a:extLst>
          </p:cNvPr>
          <p:cNvCxnSpPr>
            <a:cxnSpLocks/>
          </p:cNvCxnSpPr>
          <p:nvPr userDrawn="1"/>
        </p:nvCxnSpPr>
        <p:spPr>
          <a:xfrm>
            <a:off x="442913" y="2500573"/>
            <a:ext cx="5545137"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5" name="Picture 4" descr="A black background with white text&#10;&#10;AI-generated content may be incorrect.">
            <a:extLst>
              <a:ext uri="{FF2B5EF4-FFF2-40B4-BE49-F238E27FC236}">
                <a16:creationId xmlns:a16="http://schemas.microsoft.com/office/drawing/2014/main" id="{DFA77715-0E90-A04F-02EE-BDD9E3AE4F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13" y="404813"/>
            <a:ext cx="2408400" cy="518709"/>
          </a:xfrm>
          <a:prstGeom prst="rect">
            <a:avLst/>
          </a:prstGeom>
        </p:spPr>
      </p:pic>
    </p:spTree>
    <p:extLst>
      <p:ext uri="{BB962C8B-B14F-4D97-AF65-F5344CB8AC3E}">
        <p14:creationId xmlns:p14="http://schemas.microsoft.com/office/powerpoint/2010/main" val="248412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068000"/>
            <a:ext cx="5544139" cy="235898"/>
          </a:xfrm>
        </p:spPr>
        <p:txBody>
          <a:bodyPr wrap="square">
            <a:spAutoFit/>
          </a:bodyPr>
          <a:lstStyle>
            <a:lvl1pPr marL="0" indent="0" algn="l">
              <a:buNone/>
              <a:defRPr sz="1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2793600"/>
            <a:ext cx="5545136" cy="567848"/>
          </a:xfrm>
        </p:spPr>
        <p:txBody>
          <a:bodyPr anchor="t" anchorCtr="0"/>
          <a:lstStyle>
            <a:lvl1pPr>
              <a:lnSpc>
                <a:spcPct val="90000"/>
              </a:lnSpc>
              <a:defRPr sz="4100" spc="-100" baseline="0">
                <a:solidFill>
                  <a:schemeClr val="accent1"/>
                </a:solidFill>
              </a:defRPr>
            </a:lvl1pPr>
          </a:lstStyle>
          <a:p>
            <a:r>
              <a:rPr lang="en-US"/>
              <a:t>Click to add title</a:t>
            </a:r>
            <a:endParaRPr lang="en-GB"/>
          </a:p>
        </p:txBody>
      </p:sp>
      <p:cxnSp>
        <p:nvCxnSpPr>
          <p:cNvPr id="2" name="Straight Connector 1">
            <a:extLst>
              <a:ext uri="{FF2B5EF4-FFF2-40B4-BE49-F238E27FC236}">
                <a16:creationId xmlns:a16="http://schemas.microsoft.com/office/drawing/2014/main" id="{BF5AF3C7-B2BF-278D-FF3A-7B5940AA30E2}"/>
              </a:ext>
            </a:extLst>
          </p:cNvPr>
          <p:cNvCxnSpPr>
            <a:cxnSpLocks/>
          </p:cNvCxnSpPr>
          <p:nvPr userDrawn="1"/>
        </p:nvCxnSpPr>
        <p:spPr>
          <a:xfrm>
            <a:off x="442913" y="2500573"/>
            <a:ext cx="11306175"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6323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with illustration">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068000"/>
            <a:ext cx="5544139" cy="235898"/>
          </a:xfrm>
        </p:spPr>
        <p:txBody>
          <a:bodyPr wrap="square">
            <a:spAutoFit/>
          </a:bodyPr>
          <a:lstStyle>
            <a:lvl1pPr marL="0" indent="0" algn="l">
              <a:buNone/>
              <a:defRPr sz="1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2793600"/>
            <a:ext cx="5545136" cy="567848"/>
          </a:xfrm>
        </p:spPr>
        <p:txBody>
          <a:bodyPr anchor="t" anchorCtr="0"/>
          <a:lstStyle>
            <a:lvl1pPr>
              <a:lnSpc>
                <a:spcPct val="90000"/>
              </a:lnSpc>
              <a:defRPr sz="4100" spc="-100" baseline="0">
                <a:solidFill>
                  <a:schemeClr val="accent1"/>
                </a:solidFill>
              </a:defRPr>
            </a:lvl1pPr>
          </a:lstStyle>
          <a:p>
            <a:r>
              <a:rPr lang="en-US"/>
              <a:t>Click to add title</a:t>
            </a:r>
            <a:endParaRPr lang="en-GB"/>
          </a:p>
        </p:txBody>
      </p:sp>
      <p:cxnSp>
        <p:nvCxnSpPr>
          <p:cNvPr id="2" name="Straight Connector 1">
            <a:extLst>
              <a:ext uri="{FF2B5EF4-FFF2-40B4-BE49-F238E27FC236}">
                <a16:creationId xmlns:a16="http://schemas.microsoft.com/office/drawing/2014/main" id="{BF5AF3C7-B2BF-278D-FF3A-7B5940AA30E2}"/>
              </a:ext>
            </a:extLst>
          </p:cNvPr>
          <p:cNvCxnSpPr>
            <a:cxnSpLocks/>
          </p:cNvCxnSpPr>
          <p:nvPr userDrawn="1"/>
        </p:nvCxnSpPr>
        <p:spPr>
          <a:xfrm>
            <a:off x="442913" y="2500573"/>
            <a:ext cx="5545137"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637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lvl1pPr marL="234000" indent="-234000">
              <a:spcAft>
                <a:spcPts val="1200"/>
              </a:spcAft>
              <a:buFont typeface="+mj-lt"/>
              <a:buAutoNum type="arabicPeriod"/>
              <a:defRPr b="0"/>
            </a:lvl1pPr>
            <a:lvl2pPr marL="468000" indent="-234000">
              <a:buFont typeface="Arial" panose="020B0604020202020204" pitchFamily="34" charset="0"/>
              <a:buChar char="–"/>
              <a:defRPr/>
            </a:lvl2pPr>
            <a:lvl3pPr marL="0" indent="0">
              <a:buNone/>
              <a:defRPr b="1"/>
            </a:lvl3pPr>
            <a:lvl4pPr marL="0" indent="0">
              <a:buNone/>
              <a:defRPr/>
            </a:lvl4pPr>
            <a:lvl5pPr marL="234000" indent="-234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11" name="Content Placeholder 2">
            <a:extLst>
              <a:ext uri="{FF2B5EF4-FFF2-40B4-BE49-F238E27FC236}">
                <a16:creationId xmlns:a16="http://schemas.microsoft.com/office/drawing/2014/main" id="{0B0320F6-587F-C669-51D1-0D52D2899ADD}"/>
              </a:ext>
            </a:extLst>
          </p:cNvPr>
          <p:cNvSpPr>
            <a:spLocks noGrp="1"/>
          </p:cNvSpPr>
          <p:nvPr>
            <p:ph idx="14"/>
          </p:nvPr>
        </p:nvSpPr>
        <p:spPr>
          <a:xfrm>
            <a:off x="6203952" y="1484313"/>
            <a:ext cx="5545137" cy="4357687"/>
          </a:xfrm>
        </p:spPr>
        <p:txBody>
          <a:bodyPr/>
          <a:lstStyle>
            <a:lvl1pPr marL="234000" indent="-234000">
              <a:spcAft>
                <a:spcPts val="1200"/>
              </a:spcAft>
              <a:buFont typeface="+mj-lt"/>
              <a:buAutoNum type="arabicPeriod"/>
              <a:defRPr b="0"/>
            </a:lvl1pPr>
            <a:lvl2pPr marL="468000" indent="-234000">
              <a:buFont typeface="Arial" panose="020B0604020202020204" pitchFamily="34" charset="0"/>
              <a:buChar char="–"/>
              <a:defRPr/>
            </a:lvl2pPr>
            <a:lvl3pPr marL="0" indent="0">
              <a:buNone/>
              <a:defRPr b="1"/>
            </a:lvl3pPr>
            <a:lvl4pPr marL="0" indent="0">
              <a:buNone/>
              <a:defRPr/>
            </a:lvl4pPr>
            <a:lvl5pPr marL="234000" indent="-234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B9583B88-0518-7A81-C283-97C5D12583BC}"/>
              </a:ext>
            </a:extLst>
          </p:cNvPr>
          <p:cNvCxnSpPr>
            <a:cxnSpLocks/>
          </p:cNvCxnSpPr>
          <p:nvPr userDrawn="1"/>
        </p:nvCxnSpPr>
        <p:spPr>
          <a:xfrm>
            <a:off x="442913" y="6131012"/>
            <a:ext cx="11306175"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3396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cxnSp>
        <p:nvCxnSpPr>
          <p:cNvPr id="8" name="Straight Connector 7">
            <a:extLst>
              <a:ext uri="{FF2B5EF4-FFF2-40B4-BE49-F238E27FC236}">
                <a16:creationId xmlns:a16="http://schemas.microsoft.com/office/drawing/2014/main" id="{7201598D-D1E3-030E-F081-E843F01366A2}"/>
              </a:ext>
            </a:extLst>
          </p:cNvPr>
          <p:cNvCxnSpPr>
            <a:cxnSpLocks/>
          </p:cNvCxnSpPr>
          <p:nvPr userDrawn="1"/>
        </p:nvCxnSpPr>
        <p:spPr>
          <a:xfrm>
            <a:off x="442913" y="6131012"/>
            <a:ext cx="11306175"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0215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8" name="Picture Placeholder 9">
            <a:extLst>
              <a:ext uri="{FF2B5EF4-FFF2-40B4-BE49-F238E27FC236}">
                <a16:creationId xmlns:a16="http://schemas.microsoft.com/office/drawing/2014/main" id="{3091C926-009A-220E-8908-29DFE4B2A79D}"/>
              </a:ext>
            </a:extLst>
          </p:cNvPr>
          <p:cNvSpPr>
            <a:spLocks noGrp="1"/>
          </p:cNvSpPr>
          <p:nvPr>
            <p:ph type="pic" sz="quarter" idx="14"/>
          </p:nvPr>
        </p:nvSpPr>
        <p:spPr>
          <a:xfrm>
            <a:off x="442913" y="1484313"/>
            <a:ext cx="11306174" cy="4357687"/>
          </a:xfrm>
          <a:solidFill>
            <a:schemeClr val="bg1">
              <a:lumMod val="95000"/>
            </a:schemeClr>
          </a:solidFill>
        </p:spPr>
        <p:txBody>
          <a:bodyPr anchor="ctr" anchorCtr="1"/>
          <a:lstStyle>
            <a:lvl1pPr algn="ctr">
              <a:defRPr b="0"/>
            </a:lvl1pPr>
          </a:lstStyle>
          <a:p>
            <a:endParaRPr lang="en-GB"/>
          </a:p>
        </p:txBody>
      </p:sp>
      <p:cxnSp>
        <p:nvCxnSpPr>
          <p:cNvPr id="3" name="Straight Connector 2">
            <a:extLst>
              <a:ext uri="{FF2B5EF4-FFF2-40B4-BE49-F238E27FC236}">
                <a16:creationId xmlns:a16="http://schemas.microsoft.com/office/drawing/2014/main" id="{FEA75EFC-1073-F958-9EE6-5228DB48F279}"/>
              </a:ext>
            </a:extLst>
          </p:cNvPr>
          <p:cNvCxnSpPr>
            <a:cxnSpLocks/>
          </p:cNvCxnSpPr>
          <p:nvPr userDrawn="1"/>
        </p:nvCxnSpPr>
        <p:spPr>
          <a:xfrm>
            <a:off x="442913" y="6131012"/>
            <a:ext cx="11306175"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6845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orient="horz" pos="93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2D120-0A04-7E92-91C9-8F598DE28148}"/>
              </a:ext>
            </a:extLst>
          </p:cNvPr>
          <p:cNvSpPr>
            <a:spLocks noGrp="1"/>
          </p:cNvSpPr>
          <p:nvPr>
            <p:ph type="title"/>
          </p:nvPr>
        </p:nvSpPr>
        <p:spPr>
          <a:xfrm>
            <a:off x="442914" y="404813"/>
            <a:ext cx="11306174" cy="382284"/>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69CF76-211E-47F1-9766-5EE825091BF9}"/>
              </a:ext>
            </a:extLst>
          </p:cNvPr>
          <p:cNvSpPr>
            <a:spLocks noGrp="1"/>
          </p:cNvSpPr>
          <p:nvPr>
            <p:ph type="body" idx="1"/>
          </p:nvPr>
        </p:nvSpPr>
        <p:spPr>
          <a:xfrm>
            <a:off x="442913" y="1484313"/>
            <a:ext cx="11306174" cy="43576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206BC1-7FEF-015C-423F-6FF762399AF8}"/>
              </a:ext>
            </a:extLst>
          </p:cNvPr>
          <p:cNvSpPr>
            <a:spLocks noGrp="1"/>
          </p:cNvSpPr>
          <p:nvPr>
            <p:ph type="dt" sz="half" idx="2"/>
          </p:nvPr>
        </p:nvSpPr>
        <p:spPr>
          <a:xfrm>
            <a:off x="6203953" y="6292767"/>
            <a:ext cx="5102222" cy="153888"/>
          </a:xfrm>
          <a:prstGeom prst="rect">
            <a:avLst/>
          </a:prstGeom>
        </p:spPr>
        <p:txBody>
          <a:bodyPr vert="horz" wrap="square" lIns="0" tIns="0" rIns="0" bIns="0" rtlCol="0" anchor="t" anchorCtr="0">
            <a:spAutoFit/>
          </a:bodyPr>
          <a:lstStyle>
            <a:lvl1pPr algn="l">
              <a:defRPr sz="1000">
                <a:solidFill>
                  <a:schemeClr val="tx2"/>
                </a:solidFill>
              </a:defRPr>
            </a:lvl1pPr>
          </a:lstStyle>
          <a:p>
            <a:r>
              <a:rPr lang="en-GB"/>
              <a:t>DD Month YYYY</a:t>
            </a:r>
          </a:p>
        </p:txBody>
      </p:sp>
      <p:sp>
        <p:nvSpPr>
          <p:cNvPr id="5" name="Footer Placeholder 4">
            <a:extLst>
              <a:ext uri="{FF2B5EF4-FFF2-40B4-BE49-F238E27FC236}">
                <a16:creationId xmlns:a16="http://schemas.microsoft.com/office/drawing/2014/main" id="{D4F7A99F-D35F-B879-0CFE-35D88EB6A385}"/>
              </a:ext>
            </a:extLst>
          </p:cNvPr>
          <p:cNvSpPr>
            <a:spLocks noGrp="1"/>
          </p:cNvSpPr>
          <p:nvPr>
            <p:ph type="ftr" sz="quarter" idx="3"/>
          </p:nvPr>
        </p:nvSpPr>
        <p:spPr>
          <a:xfrm>
            <a:off x="442912" y="6292767"/>
            <a:ext cx="5545137" cy="153888"/>
          </a:xfrm>
          <a:prstGeom prst="rect">
            <a:avLst/>
          </a:prstGeom>
        </p:spPr>
        <p:txBody>
          <a:bodyPr vert="horz" wrap="square" lIns="0" tIns="0" rIns="0" bIns="0" rtlCol="0" anchor="t" anchorCtr="0">
            <a:spAutoFit/>
          </a:bodyPr>
          <a:lstStyle>
            <a:lvl1pPr algn="l">
              <a:defRPr sz="1000" b="1">
                <a:solidFill>
                  <a:schemeClr val="tx2"/>
                </a:solidFill>
              </a:defRPr>
            </a:lvl1pPr>
          </a:lstStyle>
          <a:p>
            <a:r>
              <a:rPr lang="en-GB"/>
              <a:t>LEF's grants programme  </a:t>
            </a:r>
          </a:p>
        </p:txBody>
      </p:sp>
      <p:sp>
        <p:nvSpPr>
          <p:cNvPr id="6" name="Slide Number Placeholder 5">
            <a:extLst>
              <a:ext uri="{FF2B5EF4-FFF2-40B4-BE49-F238E27FC236}">
                <a16:creationId xmlns:a16="http://schemas.microsoft.com/office/drawing/2014/main" id="{532A34C3-D6A7-F4D8-2E7D-799E0195FCE8}"/>
              </a:ext>
            </a:extLst>
          </p:cNvPr>
          <p:cNvSpPr>
            <a:spLocks noGrp="1"/>
          </p:cNvSpPr>
          <p:nvPr>
            <p:ph type="sldNum" sz="quarter" idx="4"/>
          </p:nvPr>
        </p:nvSpPr>
        <p:spPr>
          <a:xfrm>
            <a:off x="11306175" y="6292767"/>
            <a:ext cx="442912" cy="153888"/>
          </a:xfrm>
          <a:prstGeom prst="rect">
            <a:avLst/>
          </a:prstGeom>
        </p:spPr>
        <p:txBody>
          <a:bodyPr vert="horz" wrap="square" lIns="0" tIns="0" rIns="0" bIns="0" rtlCol="0" anchor="t" anchorCtr="0">
            <a:spAutoFit/>
          </a:bodyPr>
          <a:lstStyle>
            <a:lvl1pPr algn="r">
              <a:defRPr sz="1000">
                <a:solidFill>
                  <a:schemeClr val="tx2"/>
                </a:solidFill>
              </a:defRPr>
            </a:lvl1pPr>
          </a:lstStyle>
          <a:p>
            <a:fld id="{C790EBD1-482B-4C6F-AFC1-9F7ACF0A1A11}" type="slidenum">
              <a:rPr lang="en-GB" smtClean="0"/>
              <a:pPr/>
              <a:t>‹#›</a:t>
            </a:fld>
            <a:endParaRPr lang="en-GB"/>
          </a:p>
        </p:txBody>
      </p:sp>
    </p:spTree>
    <p:extLst>
      <p:ext uri="{BB962C8B-B14F-4D97-AF65-F5344CB8AC3E}">
        <p14:creationId xmlns:p14="http://schemas.microsoft.com/office/powerpoint/2010/main" val="2941884671"/>
      </p:ext>
    </p:extLst>
  </p:cSld>
  <p:clrMap bg1="lt1" tx1="dk1" bg2="lt2" tx2="dk2" accent1="accent1" accent2="accent2" accent3="accent3" accent4="accent4" accent5="accent5" accent6="accent6" hlink="hlink" folHlink="folHlink"/>
  <p:sldLayoutIdLst>
    <p:sldLayoutId id="2147483660" r:id="rId1"/>
    <p:sldLayoutId id="2147483667" r:id="rId2"/>
    <p:sldLayoutId id="2147483664" r:id="rId3"/>
    <p:sldLayoutId id="2147483668" r:id="rId4"/>
    <p:sldLayoutId id="2147483661" r:id="rId5"/>
    <p:sldLayoutId id="2147483666" r:id="rId6"/>
    <p:sldLayoutId id="2147483663" r:id="rId7"/>
    <p:sldLayoutId id="2147483650" r:id="rId8"/>
    <p:sldLayoutId id="2147483658" r:id="rId9"/>
    <p:sldLayoutId id="2147483656" r:id="rId10"/>
    <p:sldLayoutId id="2147483657" r:id="rId11"/>
    <p:sldLayoutId id="2147483654" r:id="rId12"/>
    <p:sldLayoutId id="2147483655" r:id="rId13"/>
    <p:sldLayoutId id="2147483662" r:id="rId14"/>
    <p:sldLayoutId id="21474836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2000"/>
        </a:lnSpc>
        <a:spcBef>
          <a:spcPct val="0"/>
        </a:spcBef>
        <a:buNone/>
        <a:defRPr sz="2700" b="0" kern="1200">
          <a:solidFill>
            <a:schemeClr val="tx2"/>
          </a:solidFill>
          <a:latin typeface="+mj-lt"/>
          <a:ea typeface="+mj-ea"/>
          <a:cs typeface="+mj-cs"/>
        </a:defRPr>
      </a:lvl1pPr>
    </p:titleStyle>
    <p:bodyStyle>
      <a:lvl1pPr marL="0" indent="0" algn="l" defTabSz="914400" rtl="0" eaLnBrk="1" latinLnBrk="0" hangingPunct="1">
        <a:lnSpc>
          <a:spcPct val="111000"/>
        </a:lnSpc>
        <a:spcBef>
          <a:spcPts val="0"/>
        </a:spcBef>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11000"/>
        </a:lnSpc>
        <a:spcBef>
          <a:spcPts val="0"/>
        </a:spcBef>
        <a:buFont typeface="Arial" panose="020B0604020202020204" pitchFamily="34" charset="0"/>
        <a:buNone/>
        <a:defRPr sz="1500" kern="1200">
          <a:solidFill>
            <a:schemeClr val="tx1"/>
          </a:solidFill>
          <a:latin typeface="+mn-lt"/>
          <a:ea typeface="+mn-ea"/>
          <a:cs typeface="+mn-cs"/>
        </a:defRPr>
      </a:lvl2pPr>
      <a:lvl3pPr marL="234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3pPr>
      <a:lvl4pPr marL="468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4pPr>
      <a:lvl5pPr marL="234000" indent="-234000" algn="l" defTabSz="914400" rtl="0" eaLnBrk="1" latinLnBrk="0" hangingPunct="1">
        <a:lnSpc>
          <a:spcPct val="111000"/>
        </a:lnSpc>
        <a:spcBef>
          <a:spcPts val="0"/>
        </a:spcBef>
        <a:buFont typeface="+mj-lt"/>
        <a:buAutoNum type="arabicPeriod"/>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orient="horz" pos="255" userDrawn="1">
          <p15:clr>
            <a:srgbClr val="F26B43"/>
          </p15:clr>
        </p15:guide>
        <p15:guide id="3" pos="7401" userDrawn="1">
          <p15:clr>
            <a:srgbClr val="F26B43"/>
          </p15:clr>
        </p15:guide>
        <p15:guide id="4" pos="3772" userDrawn="1">
          <p15:clr>
            <a:srgbClr val="F26B43"/>
          </p15:clr>
        </p15:guide>
        <p15:guide id="5" pos="3908" userDrawn="1">
          <p15:clr>
            <a:srgbClr val="F26B43"/>
          </p15:clr>
        </p15:guide>
        <p15:guide id="6" orient="horz" pos="3680" userDrawn="1">
          <p15:clr>
            <a:srgbClr val="F26B43"/>
          </p15:clr>
        </p15:guide>
        <p15:guide id="7"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2D323-0AB4-FA55-CAE1-DFDC68DDF805}"/>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CF866B40-37E0-6EF3-6D7B-BAF2237413ED}"/>
              </a:ext>
            </a:extLst>
          </p:cNvPr>
          <p:cNvSpPr>
            <a:spLocks noGrp="1"/>
          </p:cNvSpPr>
          <p:nvPr>
            <p:ph type="subTitle" idx="1"/>
          </p:nvPr>
        </p:nvSpPr>
        <p:spPr>
          <a:xfrm>
            <a:off x="443911" y="5516823"/>
            <a:ext cx="5544139" cy="748410"/>
          </a:xfrm>
        </p:spPr>
        <p:txBody>
          <a:bodyPr/>
          <a:lstStyle/>
          <a:p>
            <a:endParaRPr lang="en-GB"/>
          </a:p>
          <a:p>
            <a:r>
              <a:rPr lang="en-GB"/>
              <a:t>14 July 2026</a:t>
            </a:r>
          </a:p>
          <a:p>
            <a:endParaRPr lang="en-GB"/>
          </a:p>
        </p:txBody>
      </p:sp>
      <p:sp>
        <p:nvSpPr>
          <p:cNvPr id="3" name="Title 2">
            <a:extLst>
              <a:ext uri="{FF2B5EF4-FFF2-40B4-BE49-F238E27FC236}">
                <a16:creationId xmlns:a16="http://schemas.microsoft.com/office/drawing/2014/main" id="{48CD382E-7B54-BAF6-C983-3BA381CB1832}"/>
              </a:ext>
            </a:extLst>
          </p:cNvPr>
          <p:cNvSpPr>
            <a:spLocks noGrp="1"/>
          </p:cNvSpPr>
          <p:nvPr>
            <p:ph type="title"/>
          </p:nvPr>
        </p:nvSpPr>
        <p:spPr>
          <a:xfrm>
            <a:off x="442914" y="2792054"/>
            <a:ext cx="5545136" cy="2839239"/>
          </a:xfrm>
        </p:spPr>
        <p:txBody>
          <a:bodyPr/>
          <a:lstStyle/>
          <a:p>
            <a:r>
              <a:rPr lang="en-GB"/>
              <a:t>Strengthening Justice </a:t>
            </a:r>
            <a:br>
              <a:rPr lang="en-GB"/>
            </a:br>
            <a:r>
              <a:rPr lang="en-GB"/>
              <a:t>&amp; </a:t>
            </a:r>
            <a:br>
              <a:rPr lang="en-GB"/>
            </a:br>
            <a:r>
              <a:rPr lang="en-GB"/>
              <a:t>Emerging Justice </a:t>
            </a:r>
            <a:br>
              <a:rPr lang="en-GB"/>
            </a:br>
            <a:br>
              <a:rPr lang="en-GB"/>
            </a:br>
            <a:r>
              <a:rPr lang="en-GB"/>
              <a:t>Pre application webinar</a:t>
            </a:r>
          </a:p>
        </p:txBody>
      </p:sp>
      <p:grpSp>
        <p:nvGrpSpPr>
          <p:cNvPr id="21" name="Group 20">
            <a:extLst>
              <a:ext uri="{FF2B5EF4-FFF2-40B4-BE49-F238E27FC236}">
                <a16:creationId xmlns:a16="http://schemas.microsoft.com/office/drawing/2014/main" id="{74CDE2C3-C30A-31F9-B6DE-446D53E195E1}"/>
              </a:ext>
            </a:extLst>
          </p:cNvPr>
          <p:cNvGrpSpPr/>
          <p:nvPr/>
        </p:nvGrpSpPr>
        <p:grpSpPr>
          <a:xfrm>
            <a:off x="6711461" y="2505318"/>
            <a:ext cx="4572000" cy="2565605"/>
            <a:chOff x="6711461" y="2470150"/>
            <a:chExt cx="4572000" cy="2565605"/>
          </a:xfrm>
        </p:grpSpPr>
        <p:sp>
          <p:nvSpPr>
            <p:cNvPr id="17" name="Freeform 16">
              <a:extLst>
                <a:ext uri="{FF2B5EF4-FFF2-40B4-BE49-F238E27FC236}">
                  <a16:creationId xmlns:a16="http://schemas.microsoft.com/office/drawing/2014/main" id="{B7E9313C-9C05-64CF-E2B1-05EC46D9DDC7}"/>
                </a:ext>
              </a:extLst>
            </p:cNvPr>
            <p:cNvSpPr/>
            <p:nvPr/>
          </p:nvSpPr>
          <p:spPr>
            <a:xfrm>
              <a:off x="6711461" y="2470150"/>
              <a:ext cx="4572000" cy="228600"/>
            </a:xfrm>
            <a:custGeom>
              <a:avLst/>
              <a:gdLst>
                <a:gd name="connsiteX0" fmla="*/ 0 w 4572000"/>
                <a:gd name="connsiteY0" fmla="*/ 0 h 228600"/>
                <a:gd name="connsiteX1" fmla="*/ 4572000 w 4572000"/>
                <a:gd name="connsiteY1" fmla="*/ 0 h 228600"/>
                <a:gd name="connsiteX2" fmla="*/ 4572000 w 4572000"/>
                <a:gd name="connsiteY2" fmla="*/ 228600 h 228600"/>
                <a:gd name="connsiteX3" fmla="*/ 0 w 45720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4572000" h="228600">
                  <a:moveTo>
                    <a:pt x="0" y="0"/>
                  </a:moveTo>
                  <a:lnTo>
                    <a:pt x="4572000" y="0"/>
                  </a:lnTo>
                  <a:lnTo>
                    <a:pt x="4572000" y="228600"/>
                  </a:lnTo>
                  <a:lnTo>
                    <a:pt x="0" y="228600"/>
                  </a:lnTo>
                  <a:close/>
                </a:path>
              </a:pathLst>
            </a:custGeom>
            <a:solidFill>
              <a:schemeClr val="accent2"/>
            </a:solidFill>
            <a:ln w="0"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8DD9319A-70FF-7C2A-647B-4A2CA7731F51}"/>
                </a:ext>
              </a:extLst>
            </p:cNvPr>
            <p:cNvSpPr/>
            <p:nvPr/>
          </p:nvSpPr>
          <p:spPr>
            <a:xfrm>
              <a:off x="6711461" y="2698750"/>
              <a:ext cx="4572000" cy="740130"/>
            </a:xfrm>
            <a:custGeom>
              <a:avLst/>
              <a:gdLst>
                <a:gd name="connsiteX0" fmla="*/ 2286000 w 4572000"/>
                <a:gd name="connsiteY0" fmla="*/ 0 h 740130"/>
                <a:gd name="connsiteX1" fmla="*/ 0 w 4572000"/>
                <a:gd name="connsiteY1" fmla="*/ 517169 h 740130"/>
                <a:gd name="connsiteX2" fmla="*/ 50435 w 4572000"/>
                <a:gd name="connsiteY2" fmla="*/ 740131 h 740130"/>
                <a:gd name="connsiteX3" fmla="*/ 2286000 w 4572000"/>
                <a:gd name="connsiteY3" fmla="*/ 234372 h 740130"/>
                <a:gd name="connsiteX4" fmla="*/ 4521565 w 4572000"/>
                <a:gd name="connsiteY4" fmla="*/ 740131 h 740130"/>
                <a:gd name="connsiteX5" fmla="*/ 4572000 w 4572000"/>
                <a:gd name="connsiteY5" fmla="*/ 517169 h 740130"/>
                <a:gd name="connsiteX6" fmla="*/ 2286000 w 4572000"/>
                <a:gd name="connsiteY6" fmla="*/ 0 h 74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740130">
                  <a:moveTo>
                    <a:pt x="2286000" y="0"/>
                  </a:moveTo>
                  <a:lnTo>
                    <a:pt x="0" y="517169"/>
                  </a:lnTo>
                  <a:lnTo>
                    <a:pt x="50435" y="740131"/>
                  </a:lnTo>
                  <a:lnTo>
                    <a:pt x="2286000" y="234372"/>
                  </a:lnTo>
                  <a:lnTo>
                    <a:pt x="4521565" y="740131"/>
                  </a:lnTo>
                  <a:lnTo>
                    <a:pt x="4572000" y="517169"/>
                  </a:lnTo>
                  <a:lnTo>
                    <a:pt x="2286000" y="0"/>
                  </a:lnTo>
                  <a:close/>
                </a:path>
              </a:pathLst>
            </a:custGeom>
            <a:solidFill>
              <a:schemeClr val="accent1"/>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DC6BD4A6-4537-BD41-DF8F-E9834631290D}"/>
                </a:ext>
              </a:extLst>
            </p:cNvPr>
            <p:cNvSpPr/>
            <p:nvPr/>
          </p:nvSpPr>
          <p:spPr>
            <a:xfrm>
              <a:off x="6711461" y="2933122"/>
              <a:ext cx="4572000" cy="1263072"/>
            </a:xfrm>
            <a:custGeom>
              <a:avLst/>
              <a:gdLst>
                <a:gd name="connsiteX0" fmla="*/ 2286000 w 4572000"/>
                <a:gd name="connsiteY0" fmla="*/ 0 h 1263072"/>
                <a:gd name="connsiteX1" fmla="*/ 0 w 4572000"/>
                <a:gd name="connsiteY1" fmla="*/ 1055532 h 1263072"/>
                <a:gd name="connsiteX2" fmla="*/ 95831 w 4572000"/>
                <a:gd name="connsiteY2" fmla="*/ 1263072 h 1263072"/>
                <a:gd name="connsiteX3" fmla="*/ 2286000 w 4572000"/>
                <a:gd name="connsiteY3" fmla="*/ 251793 h 1263072"/>
                <a:gd name="connsiteX4" fmla="*/ 4476169 w 4572000"/>
                <a:gd name="connsiteY4" fmla="*/ 1263072 h 1263072"/>
                <a:gd name="connsiteX5" fmla="*/ 4572000 w 4572000"/>
                <a:gd name="connsiteY5" fmla="*/ 1055532 h 1263072"/>
                <a:gd name="connsiteX6" fmla="*/ 2286000 w 4572000"/>
                <a:gd name="connsiteY6" fmla="*/ 0 h 126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1263072">
                  <a:moveTo>
                    <a:pt x="2286000" y="0"/>
                  </a:moveTo>
                  <a:lnTo>
                    <a:pt x="0" y="1055532"/>
                  </a:lnTo>
                  <a:lnTo>
                    <a:pt x="95831" y="1263072"/>
                  </a:lnTo>
                  <a:lnTo>
                    <a:pt x="2286000" y="251793"/>
                  </a:lnTo>
                  <a:lnTo>
                    <a:pt x="4476169" y="1263072"/>
                  </a:lnTo>
                  <a:lnTo>
                    <a:pt x="4572000" y="1055532"/>
                  </a:lnTo>
                  <a:lnTo>
                    <a:pt x="2286000" y="0"/>
                  </a:lnTo>
                  <a:close/>
                </a:path>
              </a:pathLst>
            </a:custGeom>
            <a:solidFill>
              <a:schemeClr val="accent1"/>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450DDE7D-B67E-4F46-AD2C-A184161338A8}"/>
                </a:ext>
              </a:extLst>
            </p:cNvPr>
            <p:cNvSpPr/>
            <p:nvPr/>
          </p:nvSpPr>
          <p:spPr>
            <a:xfrm>
              <a:off x="6711461" y="3184915"/>
              <a:ext cx="4572000" cy="1850840"/>
            </a:xfrm>
            <a:custGeom>
              <a:avLst/>
              <a:gdLst>
                <a:gd name="connsiteX0" fmla="*/ 2286000 w 4572000"/>
                <a:gd name="connsiteY0" fmla="*/ 0 h 1850840"/>
                <a:gd name="connsiteX1" fmla="*/ 0 w 4572000"/>
                <a:gd name="connsiteY1" fmla="*/ 1666113 h 1850840"/>
                <a:gd name="connsiteX2" fmla="*/ 134655 w 4572000"/>
                <a:gd name="connsiteY2" fmla="*/ 1850841 h 1850840"/>
                <a:gd name="connsiteX3" fmla="*/ 2286000 w 4572000"/>
                <a:gd name="connsiteY3" fmla="*/ 282873 h 1850840"/>
                <a:gd name="connsiteX4" fmla="*/ 4437345 w 4572000"/>
                <a:gd name="connsiteY4" fmla="*/ 1850841 h 1850840"/>
                <a:gd name="connsiteX5" fmla="*/ 4572000 w 4572000"/>
                <a:gd name="connsiteY5" fmla="*/ 1666113 h 1850840"/>
                <a:gd name="connsiteX6" fmla="*/ 2286000 w 4572000"/>
                <a:gd name="connsiteY6" fmla="*/ 0 h 185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1850840">
                  <a:moveTo>
                    <a:pt x="2286000" y="0"/>
                  </a:moveTo>
                  <a:lnTo>
                    <a:pt x="0" y="1666113"/>
                  </a:lnTo>
                  <a:lnTo>
                    <a:pt x="134655" y="1850841"/>
                  </a:lnTo>
                  <a:lnTo>
                    <a:pt x="2286000" y="282873"/>
                  </a:lnTo>
                  <a:lnTo>
                    <a:pt x="4437345" y="1850841"/>
                  </a:lnTo>
                  <a:lnTo>
                    <a:pt x="4572000" y="1666113"/>
                  </a:lnTo>
                  <a:lnTo>
                    <a:pt x="2286000" y="0"/>
                  </a:lnTo>
                  <a:close/>
                </a:path>
              </a:pathLst>
            </a:custGeom>
            <a:solidFill>
              <a:schemeClr val="accent1"/>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105622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D7C0-A26C-00A7-465F-5D6F769BD8D5}"/>
              </a:ext>
            </a:extLst>
          </p:cNvPr>
          <p:cNvSpPr>
            <a:spLocks noGrp="1"/>
          </p:cNvSpPr>
          <p:nvPr>
            <p:ph type="title"/>
          </p:nvPr>
        </p:nvSpPr>
        <p:spPr/>
        <p:txBody>
          <a:bodyPr/>
          <a:lstStyle/>
          <a:p>
            <a:r>
              <a:rPr lang="en-GB"/>
              <a:t>Our grants in numbers</a:t>
            </a:r>
          </a:p>
        </p:txBody>
      </p:sp>
      <p:sp>
        <p:nvSpPr>
          <p:cNvPr id="3" name="Content Placeholder 2">
            <a:extLst>
              <a:ext uri="{FF2B5EF4-FFF2-40B4-BE49-F238E27FC236}">
                <a16:creationId xmlns:a16="http://schemas.microsoft.com/office/drawing/2014/main" id="{5988DFD9-69CE-E9BA-42E5-A740B233FD51}"/>
              </a:ext>
            </a:extLst>
          </p:cNvPr>
          <p:cNvSpPr>
            <a:spLocks noGrp="1"/>
          </p:cNvSpPr>
          <p:nvPr>
            <p:ph idx="1"/>
          </p:nvPr>
        </p:nvSpPr>
        <p:spPr>
          <a:xfrm>
            <a:off x="442913" y="1207009"/>
            <a:ext cx="5545137" cy="4634992"/>
          </a:xfrm>
        </p:spPr>
        <p:txBody>
          <a:bodyPr/>
          <a:lstStyle/>
          <a:p>
            <a:pPr lvl="2">
              <a:spcAft>
                <a:spcPts val="600"/>
              </a:spcAft>
            </a:pPr>
            <a:r>
              <a:rPr lang="en-GB" sz="1600"/>
              <a:t>Awarded £8.2m in our first year of these new programmes  (Autumn 2025 and Spring 2026) </a:t>
            </a:r>
          </a:p>
          <a:p>
            <a:pPr lvl="2">
              <a:spcAft>
                <a:spcPts val="600"/>
              </a:spcAft>
            </a:pPr>
            <a:r>
              <a:rPr lang="en-GB" sz="1600" b="1"/>
              <a:t>Strengthening Justice: </a:t>
            </a:r>
          </a:p>
          <a:p>
            <a:pPr lvl="3">
              <a:spcAft>
                <a:spcPts val="600"/>
              </a:spcAft>
            </a:pPr>
            <a:r>
              <a:rPr lang="en-GB" sz="1600"/>
              <a:t>33 grants</a:t>
            </a:r>
          </a:p>
          <a:p>
            <a:pPr lvl="3">
              <a:spcAft>
                <a:spcPts val="600"/>
              </a:spcAft>
            </a:pPr>
            <a:r>
              <a:rPr lang="en-GB" sz="1600"/>
              <a:t>Success rate 31%</a:t>
            </a:r>
          </a:p>
          <a:p>
            <a:pPr lvl="3">
              <a:spcAft>
                <a:spcPts val="600"/>
              </a:spcAft>
            </a:pPr>
            <a:r>
              <a:rPr lang="en-GB" sz="1600"/>
              <a:t>Average grant size £206k. </a:t>
            </a:r>
          </a:p>
          <a:p>
            <a:pPr lvl="2">
              <a:spcAft>
                <a:spcPts val="600"/>
              </a:spcAft>
            </a:pPr>
            <a:r>
              <a:rPr lang="en-GB" sz="1600" b="1"/>
              <a:t>Emerging Justice multi-year: </a:t>
            </a:r>
          </a:p>
          <a:p>
            <a:pPr lvl="3">
              <a:spcAft>
                <a:spcPts val="600"/>
              </a:spcAft>
              <a:buFontTx/>
              <a:buChar char="-"/>
            </a:pPr>
            <a:r>
              <a:rPr lang="en-GB" sz="1600"/>
              <a:t>7 grants</a:t>
            </a:r>
          </a:p>
          <a:p>
            <a:pPr lvl="3">
              <a:spcAft>
                <a:spcPts val="600"/>
              </a:spcAft>
              <a:buFontTx/>
              <a:buChar char="-"/>
            </a:pPr>
            <a:r>
              <a:rPr lang="en-GB" sz="1600"/>
              <a:t>Success rate 18%</a:t>
            </a:r>
          </a:p>
          <a:p>
            <a:pPr lvl="3">
              <a:spcAft>
                <a:spcPts val="600"/>
              </a:spcAft>
              <a:buFontTx/>
              <a:buChar char="-"/>
            </a:pPr>
            <a:r>
              <a:rPr lang="en-GB" sz="1600"/>
              <a:t>Average grant size £165.6k </a:t>
            </a:r>
          </a:p>
          <a:p>
            <a:pPr lvl="2">
              <a:spcAft>
                <a:spcPts val="600"/>
              </a:spcAft>
            </a:pPr>
            <a:r>
              <a:rPr lang="en-GB" sz="1600" b="1"/>
              <a:t>Emerging Justice scoping grants</a:t>
            </a:r>
            <a:r>
              <a:rPr lang="en-GB" sz="1600"/>
              <a:t>: </a:t>
            </a:r>
          </a:p>
          <a:p>
            <a:pPr lvl="3">
              <a:spcAft>
                <a:spcPts val="600"/>
              </a:spcAft>
              <a:buFontTx/>
              <a:buChar char="-"/>
            </a:pPr>
            <a:r>
              <a:rPr lang="en-GB" sz="1600"/>
              <a:t>7 grants</a:t>
            </a:r>
          </a:p>
          <a:p>
            <a:pPr lvl="3">
              <a:spcAft>
                <a:spcPts val="600"/>
              </a:spcAft>
              <a:buFontTx/>
              <a:buChar char="-"/>
            </a:pPr>
            <a:r>
              <a:rPr lang="en-GB" sz="1600"/>
              <a:t>Success rate 23%</a:t>
            </a:r>
          </a:p>
          <a:p>
            <a:pPr lvl="3">
              <a:spcAft>
                <a:spcPts val="600"/>
              </a:spcAft>
              <a:buFontTx/>
              <a:buChar char="-"/>
            </a:pPr>
            <a:r>
              <a:rPr lang="en-GB" sz="1600"/>
              <a:t>Average grant size £34k  </a:t>
            </a:r>
          </a:p>
          <a:p>
            <a:pPr lvl="1">
              <a:spcAft>
                <a:spcPts val="600"/>
              </a:spcAft>
            </a:pPr>
            <a:endParaRPr lang="en-GB"/>
          </a:p>
        </p:txBody>
      </p:sp>
      <p:sp>
        <p:nvSpPr>
          <p:cNvPr id="4" name="Date Placeholder 3">
            <a:extLst>
              <a:ext uri="{FF2B5EF4-FFF2-40B4-BE49-F238E27FC236}">
                <a16:creationId xmlns:a16="http://schemas.microsoft.com/office/drawing/2014/main" id="{F9B83406-E8DB-514F-31C2-09F920806A48}"/>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7E6716FD-0F29-66B9-16BB-AEFC008ABC6C}"/>
              </a:ext>
            </a:extLst>
          </p:cNvPr>
          <p:cNvSpPr>
            <a:spLocks noGrp="1"/>
          </p:cNvSpPr>
          <p:nvPr>
            <p:ph type="ftr" sz="quarter" idx="11"/>
          </p:nvPr>
        </p:nvSpPr>
        <p:spPr/>
        <p:txBody>
          <a:bodyPr/>
          <a:lstStyle/>
          <a:p>
            <a:r>
              <a:rPr lang="en-GB"/>
              <a:t>LEF’s grants programmes</a:t>
            </a:r>
          </a:p>
        </p:txBody>
      </p:sp>
      <p:sp>
        <p:nvSpPr>
          <p:cNvPr id="6" name="Slide Number Placeholder 5">
            <a:extLst>
              <a:ext uri="{FF2B5EF4-FFF2-40B4-BE49-F238E27FC236}">
                <a16:creationId xmlns:a16="http://schemas.microsoft.com/office/drawing/2014/main" id="{6DF4AA52-DF9B-6E75-B537-1237D0C31500}"/>
              </a:ext>
            </a:extLst>
          </p:cNvPr>
          <p:cNvSpPr>
            <a:spLocks noGrp="1"/>
          </p:cNvSpPr>
          <p:nvPr>
            <p:ph type="sldNum" sz="quarter" idx="12"/>
          </p:nvPr>
        </p:nvSpPr>
        <p:spPr/>
        <p:txBody>
          <a:bodyPr/>
          <a:lstStyle/>
          <a:p>
            <a:fld id="{C790EBD1-482B-4C6F-AFC1-9F7ACF0A1A11}" type="slidenum">
              <a:rPr lang="en-GB" smtClean="0"/>
              <a:t>10</a:t>
            </a:fld>
            <a:endParaRPr lang="en-GB"/>
          </a:p>
        </p:txBody>
      </p:sp>
      <p:sp>
        <p:nvSpPr>
          <p:cNvPr id="18" name="Free-form: Shape 17">
            <a:extLst>
              <a:ext uri="{FF2B5EF4-FFF2-40B4-BE49-F238E27FC236}">
                <a16:creationId xmlns:a16="http://schemas.microsoft.com/office/drawing/2014/main" id="{038B112A-F983-CCAD-5040-942E4B58F6FC}"/>
              </a:ext>
            </a:extLst>
          </p:cNvPr>
          <p:cNvSpPr/>
          <p:nvPr/>
        </p:nvSpPr>
        <p:spPr>
          <a:xfrm>
            <a:off x="6492975" y="4800501"/>
            <a:ext cx="4813200" cy="240659"/>
          </a:xfrm>
          <a:custGeom>
            <a:avLst/>
            <a:gdLst>
              <a:gd name="connsiteX0" fmla="*/ 0 w 4813200"/>
              <a:gd name="connsiteY0" fmla="*/ 0 h 240659"/>
              <a:gd name="connsiteX1" fmla="*/ 4813200 w 4813200"/>
              <a:gd name="connsiteY1" fmla="*/ 0 h 240659"/>
              <a:gd name="connsiteX2" fmla="*/ 4813200 w 4813200"/>
              <a:gd name="connsiteY2" fmla="*/ 240659 h 240659"/>
              <a:gd name="connsiteX3" fmla="*/ 0 w 4813200"/>
              <a:gd name="connsiteY3" fmla="*/ 240659 h 240659"/>
            </a:gdLst>
            <a:ahLst/>
            <a:cxnLst>
              <a:cxn ang="0">
                <a:pos x="connsiteX0" y="connsiteY0"/>
              </a:cxn>
              <a:cxn ang="0">
                <a:pos x="connsiteX1" y="connsiteY1"/>
              </a:cxn>
              <a:cxn ang="0">
                <a:pos x="connsiteX2" y="connsiteY2"/>
              </a:cxn>
              <a:cxn ang="0">
                <a:pos x="connsiteX3" y="connsiteY3"/>
              </a:cxn>
            </a:cxnLst>
            <a:rect l="l" t="t" r="r" b="b"/>
            <a:pathLst>
              <a:path w="4813200" h="240659">
                <a:moveTo>
                  <a:pt x="0" y="0"/>
                </a:moveTo>
                <a:lnTo>
                  <a:pt x="4813200" y="0"/>
                </a:lnTo>
                <a:lnTo>
                  <a:pt x="4813200" y="240659"/>
                </a:lnTo>
                <a:lnTo>
                  <a:pt x="0" y="240659"/>
                </a:lnTo>
                <a:close/>
              </a:path>
            </a:pathLst>
          </a:custGeom>
          <a:solidFill>
            <a:srgbClr val="405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ACF36AE-A599-3919-1744-6A7D989E1762}"/>
              </a:ext>
            </a:extLst>
          </p:cNvPr>
          <p:cNvSpPr/>
          <p:nvPr/>
        </p:nvSpPr>
        <p:spPr>
          <a:xfrm>
            <a:off x="6492975" y="3717537"/>
            <a:ext cx="4813200" cy="773095"/>
          </a:xfrm>
          <a:custGeom>
            <a:avLst/>
            <a:gdLst>
              <a:gd name="connsiteX0" fmla="*/ 2353494 w 4813200"/>
              <a:gd name="connsiteY0" fmla="*/ 5934 h 773095"/>
              <a:gd name="connsiteX1" fmla="*/ 0 w 4813200"/>
              <a:gd name="connsiteY1" fmla="*/ 538372 h 773095"/>
              <a:gd name="connsiteX2" fmla="*/ 53096 w 4813200"/>
              <a:gd name="connsiteY2" fmla="*/ 773095 h 773095"/>
              <a:gd name="connsiteX3" fmla="*/ 2406600 w 4813200"/>
              <a:gd name="connsiteY3" fmla="*/ 240657 h 773095"/>
              <a:gd name="connsiteX4" fmla="*/ 4760105 w 4813200"/>
              <a:gd name="connsiteY4" fmla="*/ 773095 h 773095"/>
              <a:gd name="connsiteX5" fmla="*/ 4813200 w 4813200"/>
              <a:gd name="connsiteY5" fmla="*/ 538372 h 773095"/>
              <a:gd name="connsiteX6" fmla="*/ 2459706 w 4813200"/>
              <a:gd name="connsiteY6" fmla="*/ 5934 h 773095"/>
              <a:gd name="connsiteX7" fmla="*/ 2353494 w 4813200"/>
              <a:gd name="connsiteY7" fmla="*/ 5934 h 77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3200" h="773095">
                <a:moveTo>
                  <a:pt x="2353494" y="5934"/>
                </a:moveTo>
                <a:lnTo>
                  <a:pt x="0" y="538372"/>
                </a:lnTo>
                <a:lnTo>
                  <a:pt x="53096" y="773095"/>
                </a:lnTo>
                <a:lnTo>
                  <a:pt x="2406600" y="240657"/>
                </a:lnTo>
                <a:lnTo>
                  <a:pt x="4760105" y="773095"/>
                </a:lnTo>
                <a:lnTo>
                  <a:pt x="4813200" y="538372"/>
                </a:lnTo>
                <a:lnTo>
                  <a:pt x="2459706" y="5934"/>
                </a:lnTo>
                <a:cubicBezTo>
                  <a:pt x="2424750" y="-1978"/>
                  <a:pt x="2388460" y="-1978"/>
                  <a:pt x="2353494" y="5934"/>
                </a:cubicBezTo>
                <a:close/>
              </a:path>
            </a:pathLst>
          </a:custGeom>
          <a:solidFill>
            <a:srgbClr val="405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709BA8C-281D-FBA9-14EA-B8AA54DB3A49}"/>
              </a:ext>
            </a:extLst>
          </p:cNvPr>
          <p:cNvSpPr/>
          <p:nvPr/>
        </p:nvSpPr>
        <p:spPr>
          <a:xfrm>
            <a:off x="6492975" y="2454080"/>
            <a:ext cx="4813200" cy="1305278"/>
          </a:xfrm>
          <a:custGeom>
            <a:avLst/>
            <a:gdLst>
              <a:gd name="connsiteX0" fmla="*/ 2305713 w 4813200"/>
              <a:gd name="connsiteY0" fmla="*/ 22163 h 1305278"/>
              <a:gd name="connsiteX1" fmla="*/ 0 w 4813200"/>
              <a:gd name="connsiteY1" fmla="*/ 1086790 h 1305278"/>
              <a:gd name="connsiteX2" fmla="*/ 100887 w 4813200"/>
              <a:gd name="connsiteY2" fmla="*/ 1305279 h 1305278"/>
              <a:gd name="connsiteX3" fmla="*/ 2406600 w 4813200"/>
              <a:gd name="connsiteY3" fmla="*/ 240652 h 1305278"/>
              <a:gd name="connsiteX4" fmla="*/ 4712314 w 4813200"/>
              <a:gd name="connsiteY4" fmla="*/ 1305279 h 1305278"/>
              <a:gd name="connsiteX5" fmla="*/ 4813200 w 4813200"/>
              <a:gd name="connsiteY5" fmla="*/ 1086790 h 1305278"/>
              <a:gd name="connsiteX6" fmla="*/ 2507487 w 4813200"/>
              <a:gd name="connsiteY6" fmla="*/ 22163 h 1305278"/>
              <a:gd name="connsiteX7" fmla="*/ 2305713 w 4813200"/>
              <a:gd name="connsiteY7" fmla="*/ 22163 h 130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3200" h="1305278">
                <a:moveTo>
                  <a:pt x="2305713" y="22163"/>
                </a:moveTo>
                <a:lnTo>
                  <a:pt x="0" y="1086790"/>
                </a:lnTo>
                <a:lnTo>
                  <a:pt x="100887" y="1305279"/>
                </a:lnTo>
                <a:lnTo>
                  <a:pt x="2406600" y="240652"/>
                </a:lnTo>
                <a:lnTo>
                  <a:pt x="4712314" y="1305279"/>
                </a:lnTo>
                <a:lnTo>
                  <a:pt x="4813200" y="1086790"/>
                </a:lnTo>
                <a:lnTo>
                  <a:pt x="2507487" y="22163"/>
                </a:lnTo>
                <a:cubicBezTo>
                  <a:pt x="2443481" y="-7388"/>
                  <a:pt x="2369729" y="-7388"/>
                  <a:pt x="2305713" y="22163"/>
                </a:cubicBezTo>
                <a:close/>
              </a:path>
            </a:pathLst>
          </a:custGeom>
          <a:solidFill>
            <a:srgbClr val="405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FB9034E-9070-5E89-2667-E81CE8D35952}"/>
              </a:ext>
            </a:extLst>
          </p:cNvPr>
          <p:cNvSpPr/>
          <p:nvPr/>
        </p:nvSpPr>
        <p:spPr>
          <a:xfrm>
            <a:off x="6492975" y="1070281"/>
            <a:ext cx="4813200" cy="1891351"/>
          </a:xfrm>
          <a:custGeom>
            <a:avLst/>
            <a:gdLst>
              <a:gd name="connsiteX0" fmla="*/ 2264851 w 4813200"/>
              <a:gd name="connsiteY0" fmla="*/ 46177 h 1891351"/>
              <a:gd name="connsiteX1" fmla="*/ 0 w 4813200"/>
              <a:gd name="connsiteY1" fmla="*/ 1696869 h 1891351"/>
              <a:gd name="connsiteX2" fmla="*/ 141759 w 4813200"/>
              <a:gd name="connsiteY2" fmla="*/ 1891352 h 1891351"/>
              <a:gd name="connsiteX3" fmla="*/ 2406600 w 4813200"/>
              <a:gd name="connsiteY3" fmla="*/ 240659 h 1891351"/>
              <a:gd name="connsiteX4" fmla="*/ 4671442 w 4813200"/>
              <a:gd name="connsiteY4" fmla="*/ 1891352 h 1891351"/>
              <a:gd name="connsiteX5" fmla="*/ 4813200 w 4813200"/>
              <a:gd name="connsiteY5" fmla="*/ 1696869 h 1891351"/>
              <a:gd name="connsiteX6" fmla="*/ 2548349 w 4813200"/>
              <a:gd name="connsiteY6" fmla="*/ 46177 h 1891351"/>
              <a:gd name="connsiteX7" fmla="*/ 2264851 w 4813200"/>
              <a:gd name="connsiteY7" fmla="*/ 46177 h 189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3200" h="1891351">
                <a:moveTo>
                  <a:pt x="2264851" y="46177"/>
                </a:moveTo>
                <a:lnTo>
                  <a:pt x="0" y="1696869"/>
                </a:lnTo>
                <a:lnTo>
                  <a:pt x="141759" y="1891352"/>
                </a:lnTo>
                <a:lnTo>
                  <a:pt x="2406600" y="240659"/>
                </a:lnTo>
                <a:lnTo>
                  <a:pt x="4671442" y="1891352"/>
                </a:lnTo>
                <a:lnTo>
                  <a:pt x="4813200" y="1696869"/>
                </a:lnTo>
                <a:lnTo>
                  <a:pt x="2548349" y="46177"/>
                </a:lnTo>
                <a:cubicBezTo>
                  <a:pt x="2463877" y="-15392"/>
                  <a:pt x="2349323" y="-15392"/>
                  <a:pt x="2264851" y="46177"/>
                </a:cubicBezTo>
                <a:close/>
              </a:path>
            </a:pathLst>
          </a:custGeom>
          <a:solidFill>
            <a:srgbClr val="CC14BD"/>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278523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CAB9A-C872-6E8F-BE79-21148046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1C2B5-3CB7-C26D-0DFE-155B4DBAB12E}"/>
              </a:ext>
            </a:extLst>
          </p:cNvPr>
          <p:cNvSpPr>
            <a:spLocks noGrp="1"/>
          </p:cNvSpPr>
          <p:nvPr>
            <p:ph type="title"/>
          </p:nvPr>
        </p:nvSpPr>
        <p:spPr/>
        <p:txBody>
          <a:bodyPr/>
          <a:lstStyle/>
          <a:p>
            <a:r>
              <a:rPr lang="en-GB"/>
              <a:t>Accountability to Communities: what we look for </a:t>
            </a:r>
          </a:p>
        </p:txBody>
      </p:sp>
      <p:sp>
        <p:nvSpPr>
          <p:cNvPr id="3" name="Content Placeholder 2">
            <a:extLst>
              <a:ext uri="{FF2B5EF4-FFF2-40B4-BE49-F238E27FC236}">
                <a16:creationId xmlns:a16="http://schemas.microsoft.com/office/drawing/2014/main" id="{7CB7DC97-CD3B-31F0-DD5F-6C15C7C313FF}"/>
              </a:ext>
            </a:extLst>
          </p:cNvPr>
          <p:cNvSpPr>
            <a:spLocks noGrp="1"/>
          </p:cNvSpPr>
          <p:nvPr>
            <p:ph idx="1"/>
          </p:nvPr>
        </p:nvSpPr>
        <p:spPr/>
        <p:txBody>
          <a:bodyPr vert="horz" lIns="0" tIns="0" rIns="0" bIns="0" rtlCol="0" anchor="t">
            <a:noAutofit/>
          </a:bodyPr>
          <a:lstStyle/>
          <a:p>
            <a:pPr marL="285750" lvl="1" indent="-285750">
              <a:spcAft>
                <a:spcPts val="600"/>
              </a:spcAft>
              <a:buFont typeface="Arial" panose="020B0604020202020204" pitchFamily="34" charset="0"/>
              <a:buChar char="•"/>
            </a:pPr>
            <a:r>
              <a:rPr lang="en-GB" sz="1600" b="1"/>
              <a:t>Accountability</a:t>
            </a:r>
            <a:r>
              <a:rPr lang="en-GB" sz="1600"/>
              <a:t> is not a fixed destination: we are interested in where you are on the journey </a:t>
            </a:r>
          </a:p>
          <a:p>
            <a:pPr marL="285750" lvl="1" indent="-285750">
              <a:spcAft>
                <a:spcPts val="600"/>
              </a:spcAft>
              <a:buFont typeface="Arial" panose="020B0604020202020204" pitchFamily="34" charset="0"/>
              <a:buChar char="•"/>
            </a:pPr>
            <a:r>
              <a:rPr lang="en-GB" sz="1600">
                <a:cs typeface="Arial"/>
              </a:rPr>
              <a:t>For </a:t>
            </a:r>
            <a:r>
              <a:rPr lang="en-GB" sz="1600" b="1">
                <a:cs typeface="Arial"/>
              </a:rPr>
              <a:t>Emerging Justice</a:t>
            </a:r>
            <a:r>
              <a:rPr lang="en-GB" sz="1600">
                <a:cs typeface="Arial"/>
              </a:rPr>
              <a:t>: </a:t>
            </a:r>
          </a:p>
          <a:p>
            <a:pPr marL="519430" lvl="2" indent="-285750">
              <a:spcAft>
                <a:spcPts val="600"/>
              </a:spcAft>
            </a:pPr>
            <a:r>
              <a:rPr lang="en-GB" sz="1600">
                <a:cs typeface="Arial"/>
              </a:rPr>
              <a:t>Both the multi year grants and the scoping grants are specifically for 'by and for' organisations </a:t>
            </a:r>
          </a:p>
          <a:p>
            <a:pPr marL="233680" lvl="2" indent="0">
              <a:spcAft>
                <a:spcPts val="600"/>
              </a:spcAft>
              <a:buNone/>
            </a:pPr>
            <a:endParaRPr lang="en-GB" sz="1600">
              <a:cs typeface="Arial"/>
            </a:endParaRPr>
          </a:p>
          <a:p>
            <a:pPr marL="285750" lvl="1" indent="-285750">
              <a:spcAft>
                <a:spcPts val="600"/>
              </a:spcAft>
              <a:buFont typeface="Arial" panose="020B0604020202020204" pitchFamily="34" charset="0"/>
              <a:buChar char="•"/>
            </a:pPr>
            <a:r>
              <a:rPr lang="en-GB" sz="1600"/>
              <a:t>For </a:t>
            </a:r>
            <a:r>
              <a:rPr lang="en-GB" sz="1600" b="1"/>
              <a:t>Strengthening Justice, </a:t>
            </a:r>
            <a:r>
              <a:rPr lang="en-GB" sz="1600"/>
              <a:t>we are looking for: </a:t>
            </a:r>
          </a:p>
          <a:p>
            <a:pPr marL="519430" lvl="2" indent="-285750">
              <a:spcAft>
                <a:spcPts val="600"/>
              </a:spcAft>
            </a:pPr>
            <a:r>
              <a:rPr lang="en-GB" sz="1600"/>
              <a:t>Organisations that can critically reflect with honesty on strengths and areas they want to improve </a:t>
            </a:r>
            <a:endParaRPr lang="en-GB">
              <a:cs typeface="Arial" panose="020B0604020202020204"/>
            </a:endParaRPr>
          </a:p>
          <a:p>
            <a:pPr marL="519430" lvl="2" indent="-285750">
              <a:spcAft>
                <a:spcPts val="600"/>
              </a:spcAft>
            </a:pPr>
            <a:r>
              <a:rPr lang="en-GB" sz="1600"/>
              <a:t>We are interested in where the power lies. Are communities consulted, or do they have a real influence over the priorities, strategy and direction of the work? </a:t>
            </a:r>
            <a:endParaRPr lang="en-GB" sz="1600">
              <a:cs typeface="Arial" panose="020B0604020202020204"/>
            </a:endParaRPr>
          </a:p>
          <a:p>
            <a:pPr marL="285750" lvl="1" indent="-285750">
              <a:spcAft>
                <a:spcPts val="600"/>
              </a:spcAft>
              <a:buFont typeface="Arial" panose="020B0604020202020204" pitchFamily="34" charset="0"/>
              <a:buChar char="•"/>
            </a:pPr>
            <a:endParaRPr lang="en-GB" sz="1600">
              <a:cs typeface="Arial" panose="020B0604020202020204"/>
            </a:endParaRPr>
          </a:p>
          <a:p>
            <a:pPr marL="285750" lvl="1" indent="-285750">
              <a:spcAft>
                <a:spcPts val="600"/>
              </a:spcAft>
              <a:buFont typeface="Arial" panose="020B0604020202020204" pitchFamily="34" charset="0"/>
              <a:buChar char="•"/>
            </a:pPr>
            <a:endParaRPr lang="en-GB" sz="1600"/>
          </a:p>
          <a:p>
            <a:pPr lvl="1">
              <a:spcAft>
                <a:spcPts val="600"/>
              </a:spcAft>
            </a:pPr>
            <a:endParaRPr lang="en-GB"/>
          </a:p>
        </p:txBody>
      </p:sp>
      <p:sp>
        <p:nvSpPr>
          <p:cNvPr id="4" name="Date Placeholder 3">
            <a:extLst>
              <a:ext uri="{FF2B5EF4-FFF2-40B4-BE49-F238E27FC236}">
                <a16:creationId xmlns:a16="http://schemas.microsoft.com/office/drawing/2014/main" id="{88855FA4-00CC-3A30-ABA9-C8A62522C47A}"/>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D7B3E4E9-D2CE-7BBB-CA38-D334A315A238}"/>
              </a:ext>
            </a:extLst>
          </p:cNvPr>
          <p:cNvSpPr>
            <a:spLocks noGrp="1"/>
          </p:cNvSpPr>
          <p:nvPr>
            <p:ph type="ftr" sz="quarter" idx="11"/>
          </p:nvPr>
        </p:nvSpPr>
        <p:spPr/>
        <p:txBody>
          <a:bodyPr/>
          <a:lstStyle/>
          <a:p>
            <a:r>
              <a:rPr lang="en-GB"/>
              <a:t>LEF’s grants programme</a:t>
            </a:r>
          </a:p>
        </p:txBody>
      </p:sp>
      <p:sp>
        <p:nvSpPr>
          <p:cNvPr id="6" name="Slide Number Placeholder 5">
            <a:extLst>
              <a:ext uri="{FF2B5EF4-FFF2-40B4-BE49-F238E27FC236}">
                <a16:creationId xmlns:a16="http://schemas.microsoft.com/office/drawing/2014/main" id="{986F363C-5E73-F412-EFD1-1FAC47B4985B}"/>
              </a:ext>
            </a:extLst>
          </p:cNvPr>
          <p:cNvSpPr>
            <a:spLocks noGrp="1"/>
          </p:cNvSpPr>
          <p:nvPr>
            <p:ph type="sldNum" sz="quarter" idx="12"/>
          </p:nvPr>
        </p:nvSpPr>
        <p:spPr/>
        <p:txBody>
          <a:bodyPr/>
          <a:lstStyle/>
          <a:p>
            <a:fld id="{C790EBD1-482B-4C6F-AFC1-9F7ACF0A1A11}" type="slidenum">
              <a:rPr lang="en-GB" smtClean="0"/>
              <a:t>11</a:t>
            </a:fld>
            <a:endParaRPr lang="en-GB"/>
          </a:p>
        </p:txBody>
      </p:sp>
      <p:sp>
        <p:nvSpPr>
          <p:cNvPr id="8" name="Content Placeholder 7">
            <a:extLst>
              <a:ext uri="{FF2B5EF4-FFF2-40B4-BE49-F238E27FC236}">
                <a16:creationId xmlns:a16="http://schemas.microsoft.com/office/drawing/2014/main" id="{63967E0B-CA1F-7DE4-DD97-1672A0976C65}"/>
              </a:ext>
            </a:extLst>
          </p:cNvPr>
          <p:cNvSpPr>
            <a:spLocks noGrp="1"/>
          </p:cNvSpPr>
          <p:nvPr>
            <p:ph sz="quarter" idx="13"/>
          </p:nvPr>
        </p:nvSpPr>
        <p:spPr/>
        <p:txBody>
          <a:bodyPr vert="horz" lIns="0" tIns="0" rIns="0" bIns="0" rtlCol="0" anchor="t">
            <a:noAutofit/>
          </a:bodyPr>
          <a:lstStyle/>
          <a:p>
            <a:pPr marL="285750" lvl="1" indent="-285750">
              <a:lnSpc>
                <a:spcPct val="100000"/>
              </a:lnSpc>
              <a:buFont typeface="Arial,Sans-Serif"/>
              <a:buChar char="•"/>
            </a:pPr>
            <a:r>
              <a:rPr lang="en-GB" sz="1600">
                <a:cs typeface="Arial"/>
              </a:rPr>
              <a:t>Funded organisations had developed a range of creative and meaningful ways to ensure communities shape priorities and decisions </a:t>
            </a:r>
            <a:r>
              <a:rPr lang="en-US" sz="1600">
                <a:cs typeface="Arial"/>
              </a:rPr>
              <a:t> </a:t>
            </a:r>
          </a:p>
          <a:p>
            <a:pPr lvl="1">
              <a:lnSpc>
                <a:spcPct val="100000"/>
              </a:lnSpc>
            </a:pPr>
            <a:endParaRPr lang="en-US" sz="1600">
              <a:cs typeface="Arial"/>
            </a:endParaRPr>
          </a:p>
          <a:p>
            <a:pPr marL="285750" lvl="1" indent="-285750">
              <a:lnSpc>
                <a:spcPct val="100000"/>
              </a:lnSpc>
              <a:buFont typeface="Arial,Sans-Serif"/>
              <a:buChar char="•"/>
            </a:pPr>
            <a:r>
              <a:rPr lang="en-GB" sz="1600">
                <a:cs typeface="Arial"/>
              </a:rPr>
              <a:t>This may include lived experience representation– but is a wider approach to building or sharing power and including those voices that are often missing from decision making.</a:t>
            </a:r>
            <a:endParaRPr lang="en-GB"/>
          </a:p>
          <a:p>
            <a:endParaRPr lang="en-GB">
              <a:cs typeface="Arial"/>
            </a:endParaRPr>
          </a:p>
        </p:txBody>
      </p:sp>
    </p:spTree>
    <p:extLst>
      <p:ext uri="{BB962C8B-B14F-4D97-AF65-F5344CB8AC3E}">
        <p14:creationId xmlns:p14="http://schemas.microsoft.com/office/powerpoint/2010/main" val="149778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32ED6-FDD5-14B2-721D-2622699BA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46140-1088-718D-2703-4A5CA3720F1C}"/>
              </a:ext>
            </a:extLst>
          </p:cNvPr>
          <p:cNvSpPr>
            <a:spLocks noGrp="1"/>
          </p:cNvSpPr>
          <p:nvPr>
            <p:ph type="title"/>
          </p:nvPr>
        </p:nvSpPr>
        <p:spPr/>
        <p:txBody>
          <a:bodyPr/>
          <a:lstStyle/>
          <a:p>
            <a:r>
              <a:rPr lang="en-GB"/>
              <a:t>Using and shaping the law for change: what we look for </a:t>
            </a:r>
          </a:p>
        </p:txBody>
      </p:sp>
      <p:sp>
        <p:nvSpPr>
          <p:cNvPr id="3" name="Content Placeholder 2">
            <a:extLst>
              <a:ext uri="{FF2B5EF4-FFF2-40B4-BE49-F238E27FC236}">
                <a16:creationId xmlns:a16="http://schemas.microsoft.com/office/drawing/2014/main" id="{362C826B-8267-7469-C9F0-6A41224FFE71}"/>
              </a:ext>
            </a:extLst>
          </p:cNvPr>
          <p:cNvSpPr>
            <a:spLocks noGrp="1"/>
          </p:cNvSpPr>
          <p:nvPr>
            <p:ph idx="1"/>
          </p:nvPr>
        </p:nvSpPr>
        <p:spPr/>
        <p:txBody>
          <a:bodyPr vert="horz" lIns="0" tIns="0" rIns="0" bIns="0" rtlCol="0" anchor="t">
            <a:noAutofit/>
          </a:bodyPr>
          <a:lstStyle/>
          <a:p>
            <a:pPr marL="285750" lvl="1" indent="-285750">
              <a:spcAft>
                <a:spcPts val="600"/>
              </a:spcAft>
              <a:buFont typeface="Arial" panose="020B0604020202020204" pitchFamily="34" charset="0"/>
              <a:buChar char="•"/>
            </a:pPr>
            <a:r>
              <a:rPr lang="en-GB"/>
              <a:t>Variety of legal tools and approaches used alongside organising, campaigning and advocacy for wider change </a:t>
            </a:r>
          </a:p>
          <a:p>
            <a:pPr marL="285750" lvl="1" indent="-285750">
              <a:spcAft>
                <a:spcPts val="600"/>
              </a:spcAft>
              <a:buFont typeface="Arial" panose="020B0604020202020204" pitchFamily="34" charset="0"/>
              <a:buChar char="•"/>
            </a:pPr>
            <a:endParaRPr lang="en-GB"/>
          </a:p>
          <a:p>
            <a:pPr marL="285750" lvl="1" indent="-285750">
              <a:spcAft>
                <a:spcPts val="600"/>
              </a:spcAft>
              <a:buFont typeface="Arial" panose="020B0604020202020204" pitchFamily="34" charset="0"/>
              <a:buChar char="•"/>
            </a:pPr>
            <a:r>
              <a:rPr lang="en-GB"/>
              <a:t>Law can be used to hold institutions to account, influence legislation, challenge discrimination, increase transparency, strengthen rights, support strategic litigation, contribute to public inquiries or build evidence for change</a:t>
            </a:r>
          </a:p>
          <a:p>
            <a:pPr lvl="1">
              <a:spcAft>
                <a:spcPts val="600"/>
              </a:spcAft>
            </a:pPr>
            <a:endParaRPr lang="en-GB"/>
          </a:p>
          <a:p>
            <a:pPr marL="285750" lvl="1" indent="-285750">
              <a:spcAft>
                <a:spcPts val="600"/>
              </a:spcAft>
              <a:buFont typeface="Arial" panose="020B0604020202020204" pitchFamily="34" charset="0"/>
              <a:buChar char="•"/>
            </a:pPr>
            <a:r>
              <a:rPr lang="en-GB"/>
              <a:t>Strongest applicants told us how their chosen legal tool or approach contributed to a strategy for change and where power was shared with communities</a:t>
            </a:r>
          </a:p>
          <a:p>
            <a:pPr marL="285750" lvl="1" indent="-285750">
              <a:spcAft>
                <a:spcPts val="600"/>
              </a:spcAft>
              <a:buFont typeface="Arial" panose="020B0604020202020204" pitchFamily="34" charset="0"/>
              <a:buChar char="•"/>
            </a:pPr>
            <a:endParaRPr lang="en-GB"/>
          </a:p>
          <a:p>
            <a:pPr marL="285750" lvl="1" indent="-285750">
              <a:spcAft>
                <a:spcPts val="600"/>
              </a:spcAft>
              <a:buFont typeface="Arial" panose="020B0604020202020204" pitchFamily="34" charset="0"/>
              <a:buChar char="•"/>
            </a:pPr>
            <a:endParaRPr lang="en-GB"/>
          </a:p>
          <a:p>
            <a:pPr marL="285750" lvl="1" indent="-285750">
              <a:spcAft>
                <a:spcPts val="600"/>
              </a:spcAft>
              <a:buFont typeface="Arial" panose="020B0604020202020204" pitchFamily="34" charset="0"/>
              <a:buChar char="•"/>
            </a:pPr>
            <a:endParaRPr lang="en-GB"/>
          </a:p>
          <a:p>
            <a:pPr marL="285750" lvl="1" indent="-285750">
              <a:spcAft>
                <a:spcPts val="600"/>
              </a:spcAft>
              <a:buFont typeface="Arial" panose="020B0604020202020204" pitchFamily="34" charset="0"/>
              <a:buChar char="•"/>
            </a:pPr>
            <a:endParaRPr lang="en-GB"/>
          </a:p>
          <a:p>
            <a:pPr marL="285750" lvl="1" indent="-285750">
              <a:spcAft>
                <a:spcPts val="600"/>
              </a:spcAft>
              <a:buFont typeface="Arial" panose="020B0604020202020204" pitchFamily="34" charset="0"/>
              <a:buChar char="•"/>
            </a:pPr>
            <a:endParaRPr lang="en-GB"/>
          </a:p>
        </p:txBody>
      </p:sp>
      <p:sp>
        <p:nvSpPr>
          <p:cNvPr id="4" name="Date Placeholder 3">
            <a:extLst>
              <a:ext uri="{FF2B5EF4-FFF2-40B4-BE49-F238E27FC236}">
                <a16:creationId xmlns:a16="http://schemas.microsoft.com/office/drawing/2014/main" id="{CE9F09EC-162E-6283-3898-EA918B3EE542}"/>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4711A585-BEDF-5A7B-3572-2C7461DC6A65}"/>
              </a:ext>
            </a:extLst>
          </p:cNvPr>
          <p:cNvSpPr>
            <a:spLocks noGrp="1"/>
          </p:cNvSpPr>
          <p:nvPr>
            <p:ph type="ftr" sz="quarter" idx="11"/>
          </p:nvPr>
        </p:nvSpPr>
        <p:spPr/>
        <p:txBody>
          <a:bodyPr/>
          <a:lstStyle/>
          <a:p>
            <a:r>
              <a:rPr lang="en-GB"/>
              <a:t>LEF’s grants programme</a:t>
            </a:r>
          </a:p>
        </p:txBody>
      </p:sp>
      <p:sp>
        <p:nvSpPr>
          <p:cNvPr id="6" name="Slide Number Placeholder 5">
            <a:extLst>
              <a:ext uri="{FF2B5EF4-FFF2-40B4-BE49-F238E27FC236}">
                <a16:creationId xmlns:a16="http://schemas.microsoft.com/office/drawing/2014/main" id="{ABD42EDF-300C-75D4-608B-38103401C278}"/>
              </a:ext>
            </a:extLst>
          </p:cNvPr>
          <p:cNvSpPr>
            <a:spLocks noGrp="1"/>
          </p:cNvSpPr>
          <p:nvPr>
            <p:ph type="sldNum" sz="quarter" idx="12"/>
          </p:nvPr>
        </p:nvSpPr>
        <p:spPr/>
        <p:txBody>
          <a:bodyPr/>
          <a:lstStyle/>
          <a:p>
            <a:fld id="{C790EBD1-482B-4C6F-AFC1-9F7ACF0A1A11}" type="slidenum">
              <a:rPr lang="en-GB" smtClean="0"/>
              <a:t>12</a:t>
            </a:fld>
            <a:endParaRPr lang="en-GB"/>
          </a:p>
        </p:txBody>
      </p:sp>
      <p:pic>
        <p:nvPicPr>
          <p:cNvPr id="10" name="Graphic 9">
            <a:extLst>
              <a:ext uri="{FF2B5EF4-FFF2-40B4-BE49-F238E27FC236}">
                <a16:creationId xmlns:a16="http://schemas.microsoft.com/office/drawing/2014/main" id="{38A212DB-DF4E-388F-4944-BBFFBF299F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34175" y="787097"/>
            <a:ext cx="4572000" cy="4572000"/>
          </a:xfrm>
          <a:prstGeom prst="rect">
            <a:avLst/>
          </a:prstGeom>
        </p:spPr>
      </p:pic>
    </p:spTree>
    <p:extLst>
      <p:ext uri="{BB962C8B-B14F-4D97-AF65-F5344CB8AC3E}">
        <p14:creationId xmlns:p14="http://schemas.microsoft.com/office/powerpoint/2010/main" val="112076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10AE-27C8-C946-AA71-8EE590A55A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562385-B33B-0B0B-5A3F-88B18A3CAD1A}"/>
              </a:ext>
            </a:extLst>
          </p:cNvPr>
          <p:cNvSpPr>
            <a:spLocks noGrp="1"/>
          </p:cNvSpPr>
          <p:nvPr>
            <p:ph type="title"/>
          </p:nvPr>
        </p:nvSpPr>
        <p:spPr>
          <a:xfrm>
            <a:off x="442914" y="2776641"/>
            <a:ext cx="5545136" cy="1135696"/>
          </a:xfrm>
        </p:spPr>
        <p:txBody>
          <a:bodyPr/>
          <a:lstStyle/>
          <a:p>
            <a:r>
              <a:rPr lang="en-GB"/>
              <a:t>Applications and decisions</a:t>
            </a:r>
          </a:p>
        </p:txBody>
      </p:sp>
      <p:grpSp>
        <p:nvGrpSpPr>
          <p:cNvPr id="20" name="Group 19">
            <a:extLst>
              <a:ext uri="{FF2B5EF4-FFF2-40B4-BE49-F238E27FC236}">
                <a16:creationId xmlns:a16="http://schemas.microsoft.com/office/drawing/2014/main" id="{9DD8B519-937C-6E8E-397B-9348E4E5E79B}"/>
              </a:ext>
            </a:extLst>
          </p:cNvPr>
          <p:cNvGrpSpPr/>
          <p:nvPr/>
        </p:nvGrpSpPr>
        <p:grpSpPr>
          <a:xfrm>
            <a:off x="6619632" y="1028700"/>
            <a:ext cx="4813300" cy="4813300"/>
            <a:chOff x="6203950" y="404813"/>
            <a:chExt cx="5545138" cy="5545138"/>
          </a:xfrm>
        </p:grpSpPr>
        <p:sp>
          <p:nvSpPr>
            <p:cNvPr id="7" name="Freeform 6">
              <a:extLst>
                <a:ext uri="{FF2B5EF4-FFF2-40B4-BE49-F238E27FC236}">
                  <a16:creationId xmlns:a16="http://schemas.microsoft.com/office/drawing/2014/main" id="{4D9EC6DE-3D71-D50C-E8CB-64653BA68F46}"/>
                </a:ext>
              </a:extLst>
            </p:cNvPr>
            <p:cNvSpPr/>
            <p:nvPr/>
          </p:nvSpPr>
          <p:spPr>
            <a:xfrm>
              <a:off x="8837891" y="404813"/>
              <a:ext cx="277257" cy="2255196"/>
            </a:xfrm>
            <a:custGeom>
              <a:avLst/>
              <a:gdLst>
                <a:gd name="connsiteX0" fmla="*/ 0 w 228600"/>
                <a:gd name="connsiteY0" fmla="*/ 0 h 1859422"/>
                <a:gd name="connsiteX1" fmla="*/ 228600 w 228600"/>
                <a:gd name="connsiteY1" fmla="*/ 0 h 1859422"/>
                <a:gd name="connsiteX2" fmla="*/ 228600 w 228600"/>
                <a:gd name="connsiteY2" fmla="*/ 1859423 h 1859422"/>
                <a:gd name="connsiteX3" fmla="*/ 0 w 228600"/>
                <a:gd name="connsiteY3" fmla="*/ 1859423 h 1859422"/>
              </a:gdLst>
              <a:ahLst/>
              <a:cxnLst>
                <a:cxn ang="0">
                  <a:pos x="connsiteX0" y="connsiteY0"/>
                </a:cxn>
                <a:cxn ang="0">
                  <a:pos x="connsiteX1" y="connsiteY1"/>
                </a:cxn>
                <a:cxn ang="0">
                  <a:pos x="connsiteX2" y="connsiteY2"/>
                </a:cxn>
                <a:cxn ang="0">
                  <a:pos x="connsiteX3" y="connsiteY3"/>
                </a:cxn>
              </a:cxnLst>
              <a:rect l="l" t="t" r="r" b="b"/>
              <a:pathLst>
                <a:path w="228600" h="1859422">
                  <a:moveTo>
                    <a:pt x="0" y="0"/>
                  </a:moveTo>
                  <a:lnTo>
                    <a:pt x="228600" y="0"/>
                  </a:lnTo>
                  <a:lnTo>
                    <a:pt x="228600" y="1859423"/>
                  </a:lnTo>
                  <a:lnTo>
                    <a:pt x="0" y="1859423"/>
                  </a:lnTo>
                  <a:close/>
                </a:path>
              </a:pathLst>
            </a:custGeom>
            <a:solidFill>
              <a:srgbClr val="CC14BD"/>
            </a:solidFill>
            <a:ln w="0"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5596FE4C-3550-24EA-AC3B-11C5C81DF266}"/>
                </a:ext>
              </a:extLst>
            </p:cNvPr>
            <p:cNvSpPr/>
            <p:nvPr/>
          </p:nvSpPr>
          <p:spPr>
            <a:xfrm rot="19799999">
              <a:off x="8015405" y="625200"/>
              <a:ext cx="277256" cy="2255196"/>
            </a:xfrm>
            <a:custGeom>
              <a:avLst/>
              <a:gdLst>
                <a:gd name="connsiteX0" fmla="*/ 0 w 228599"/>
                <a:gd name="connsiteY0" fmla="*/ 0 h 1859422"/>
                <a:gd name="connsiteX1" fmla="*/ 228600 w 228599"/>
                <a:gd name="connsiteY1" fmla="*/ 0 h 1859422"/>
                <a:gd name="connsiteX2" fmla="*/ 228600 w 228599"/>
                <a:gd name="connsiteY2" fmla="*/ 1859422 h 1859422"/>
                <a:gd name="connsiteX3" fmla="*/ 0 w 228599"/>
                <a:gd name="connsiteY3" fmla="*/ 1859422 h 1859422"/>
              </a:gdLst>
              <a:ahLst/>
              <a:cxnLst>
                <a:cxn ang="0">
                  <a:pos x="connsiteX0" y="connsiteY0"/>
                </a:cxn>
                <a:cxn ang="0">
                  <a:pos x="connsiteX1" y="connsiteY1"/>
                </a:cxn>
                <a:cxn ang="0">
                  <a:pos x="connsiteX2" y="connsiteY2"/>
                </a:cxn>
                <a:cxn ang="0">
                  <a:pos x="connsiteX3" y="connsiteY3"/>
                </a:cxn>
              </a:cxnLst>
              <a:rect l="l" t="t" r="r" b="b"/>
              <a:pathLst>
                <a:path w="228599" h="1859422">
                  <a:moveTo>
                    <a:pt x="0" y="0"/>
                  </a:moveTo>
                  <a:lnTo>
                    <a:pt x="228600" y="0"/>
                  </a:lnTo>
                  <a:lnTo>
                    <a:pt x="228600" y="1859422"/>
                  </a:lnTo>
                  <a:lnTo>
                    <a:pt x="0" y="1859422"/>
                  </a:lnTo>
                  <a:close/>
                </a:path>
              </a:pathLst>
            </a:custGeom>
            <a:solidFill>
              <a:srgbClr val="129DB2"/>
            </a:solidFill>
            <a:ln w="0"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87DEF771-15CD-317A-2F07-8B99DAA60131}"/>
                </a:ext>
              </a:extLst>
            </p:cNvPr>
            <p:cNvSpPr/>
            <p:nvPr/>
          </p:nvSpPr>
          <p:spPr>
            <a:xfrm rot="18000001">
              <a:off x="7413305" y="1227297"/>
              <a:ext cx="277256" cy="2255196"/>
            </a:xfrm>
            <a:custGeom>
              <a:avLst/>
              <a:gdLst>
                <a:gd name="connsiteX0" fmla="*/ 0 w 228599"/>
                <a:gd name="connsiteY0" fmla="*/ 0 h 1859422"/>
                <a:gd name="connsiteX1" fmla="*/ 228600 w 228599"/>
                <a:gd name="connsiteY1" fmla="*/ 0 h 1859422"/>
                <a:gd name="connsiteX2" fmla="*/ 228600 w 228599"/>
                <a:gd name="connsiteY2" fmla="*/ 1859422 h 1859422"/>
                <a:gd name="connsiteX3" fmla="*/ 0 w 228599"/>
                <a:gd name="connsiteY3" fmla="*/ 1859422 h 1859422"/>
              </a:gdLst>
              <a:ahLst/>
              <a:cxnLst>
                <a:cxn ang="0">
                  <a:pos x="connsiteX0" y="connsiteY0"/>
                </a:cxn>
                <a:cxn ang="0">
                  <a:pos x="connsiteX1" y="connsiteY1"/>
                </a:cxn>
                <a:cxn ang="0">
                  <a:pos x="connsiteX2" y="connsiteY2"/>
                </a:cxn>
                <a:cxn ang="0">
                  <a:pos x="connsiteX3" y="connsiteY3"/>
                </a:cxn>
              </a:cxnLst>
              <a:rect l="l" t="t" r="r" b="b"/>
              <a:pathLst>
                <a:path w="228599" h="1859422">
                  <a:moveTo>
                    <a:pt x="0" y="0"/>
                  </a:moveTo>
                  <a:lnTo>
                    <a:pt x="228600" y="0"/>
                  </a:lnTo>
                  <a:lnTo>
                    <a:pt x="228600" y="1859422"/>
                  </a:lnTo>
                  <a:lnTo>
                    <a:pt x="0" y="1859422"/>
                  </a:lnTo>
                  <a:close/>
                </a:path>
              </a:pathLst>
            </a:custGeom>
            <a:solidFill>
              <a:srgbClr val="1D0B73"/>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40F139DC-3F1D-A16E-C0E3-6FE8EA1CC728}"/>
                </a:ext>
              </a:extLst>
            </p:cNvPr>
            <p:cNvSpPr/>
            <p:nvPr/>
          </p:nvSpPr>
          <p:spPr>
            <a:xfrm>
              <a:off x="6203950" y="3038754"/>
              <a:ext cx="2255196" cy="277257"/>
            </a:xfrm>
            <a:custGeom>
              <a:avLst/>
              <a:gdLst>
                <a:gd name="connsiteX0" fmla="*/ 0 w 1859422"/>
                <a:gd name="connsiteY0" fmla="*/ 0 h 228600"/>
                <a:gd name="connsiteX1" fmla="*/ 1859423 w 1859422"/>
                <a:gd name="connsiteY1" fmla="*/ 0 h 228600"/>
                <a:gd name="connsiteX2" fmla="*/ 1859423 w 1859422"/>
                <a:gd name="connsiteY2" fmla="*/ 228600 h 228600"/>
                <a:gd name="connsiteX3" fmla="*/ 0 w 1859422"/>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859422" h="228600">
                  <a:moveTo>
                    <a:pt x="0" y="0"/>
                  </a:moveTo>
                  <a:lnTo>
                    <a:pt x="1859423" y="0"/>
                  </a:lnTo>
                  <a:lnTo>
                    <a:pt x="1859423" y="228600"/>
                  </a:lnTo>
                  <a:lnTo>
                    <a:pt x="0" y="228600"/>
                  </a:lnTo>
                  <a:close/>
                </a:path>
              </a:pathLst>
            </a:custGeom>
            <a:solidFill>
              <a:srgbClr val="FF945A"/>
            </a:solidFill>
            <a:ln w="0"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84A0DFE1-AC1F-3D70-A1BD-90B72B88CCF5}"/>
                </a:ext>
              </a:extLst>
            </p:cNvPr>
            <p:cNvSpPr/>
            <p:nvPr/>
          </p:nvSpPr>
          <p:spPr>
            <a:xfrm rot="19799999">
              <a:off x="6424337" y="3861239"/>
              <a:ext cx="2255196" cy="277256"/>
            </a:xfrm>
            <a:custGeom>
              <a:avLst/>
              <a:gdLst>
                <a:gd name="connsiteX0" fmla="*/ 0 w 1859422"/>
                <a:gd name="connsiteY0" fmla="*/ 0 h 228599"/>
                <a:gd name="connsiteX1" fmla="*/ 1859422 w 1859422"/>
                <a:gd name="connsiteY1" fmla="*/ 0 h 228599"/>
                <a:gd name="connsiteX2" fmla="*/ 1859422 w 1859422"/>
                <a:gd name="connsiteY2" fmla="*/ 228600 h 228599"/>
                <a:gd name="connsiteX3" fmla="*/ 0 w 1859422"/>
                <a:gd name="connsiteY3" fmla="*/ 228600 h 228599"/>
              </a:gdLst>
              <a:ahLst/>
              <a:cxnLst>
                <a:cxn ang="0">
                  <a:pos x="connsiteX0" y="connsiteY0"/>
                </a:cxn>
                <a:cxn ang="0">
                  <a:pos x="connsiteX1" y="connsiteY1"/>
                </a:cxn>
                <a:cxn ang="0">
                  <a:pos x="connsiteX2" y="connsiteY2"/>
                </a:cxn>
                <a:cxn ang="0">
                  <a:pos x="connsiteX3" y="connsiteY3"/>
                </a:cxn>
              </a:cxnLst>
              <a:rect l="l" t="t" r="r" b="b"/>
              <a:pathLst>
                <a:path w="1859422" h="228599">
                  <a:moveTo>
                    <a:pt x="0" y="0"/>
                  </a:moveTo>
                  <a:lnTo>
                    <a:pt x="1859422" y="0"/>
                  </a:lnTo>
                  <a:lnTo>
                    <a:pt x="1859422" y="228600"/>
                  </a:lnTo>
                  <a:lnTo>
                    <a:pt x="0" y="228600"/>
                  </a:lnTo>
                  <a:close/>
                </a:path>
              </a:pathLst>
            </a:custGeom>
            <a:solidFill>
              <a:srgbClr val="405FFF"/>
            </a:solidFill>
            <a:ln w="0"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524DFAE8-8D0F-A5FC-8131-16E6CB827E7C}"/>
                </a:ext>
              </a:extLst>
            </p:cNvPr>
            <p:cNvSpPr/>
            <p:nvPr/>
          </p:nvSpPr>
          <p:spPr>
            <a:xfrm rot="18000001">
              <a:off x="7026434" y="4463339"/>
              <a:ext cx="2255196" cy="277256"/>
            </a:xfrm>
            <a:custGeom>
              <a:avLst/>
              <a:gdLst>
                <a:gd name="connsiteX0" fmla="*/ 0 w 1859422"/>
                <a:gd name="connsiteY0" fmla="*/ 0 h 228599"/>
                <a:gd name="connsiteX1" fmla="*/ 1859422 w 1859422"/>
                <a:gd name="connsiteY1" fmla="*/ 0 h 228599"/>
                <a:gd name="connsiteX2" fmla="*/ 1859422 w 1859422"/>
                <a:gd name="connsiteY2" fmla="*/ 228600 h 228599"/>
                <a:gd name="connsiteX3" fmla="*/ 0 w 1859422"/>
                <a:gd name="connsiteY3" fmla="*/ 228600 h 228599"/>
              </a:gdLst>
              <a:ahLst/>
              <a:cxnLst>
                <a:cxn ang="0">
                  <a:pos x="connsiteX0" y="connsiteY0"/>
                </a:cxn>
                <a:cxn ang="0">
                  <a:pos x="connsiteX1" y="connsiteY1"/>
                </a:cxn>
                <a:cxn ang="0">
                  <a:pos x="connsiteX2" y="connsiteY2"/>
                </a:cxn>
                <a:cxn ang="0">
                  <a:pos x="connsiteX3" y="connsiteY3"/>
                </a:cxn>
              </a:cxnLst>
              <a:rect l="l" t="t" r="r" b="b"/>
              <a:pathLst>
                <a:path w="1859422" h="228599">
                  <a:moveTo>
                    <a:pt x="0" y="0"/>
                  </a:moveTo>
                  <a:lnTo>
                    <a:pt x="1859422" y="0"/>
                  </a:lnTo>
                  <a:lnTo>
                    <a:pt x="1859422" y="228600"/>
                  </a:lnTo>
                  <a:lnTo>
                    <a:pt x="0" y="228600"/>
                  </a:lnTo>
                  <a:close/>
                </a:path>
              </a:pathLst>
            </a:custGeom>
            <a:solidFill>
              <a:srgbClr val="1D0B73"/>
            </a:solidFill>
            <a:ln w="0"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51873E3E-48F7-31CF-6DF5-E429CD797E4A}"/>
                </a:ext>
              </a:extLst>
            </p:cNvPr>
            <p:cNvSpPr/>
            <p:nvPr/>
          </p:nvSpPr>
          <p:spPr>
            <a:xfrm>
              <a:off x="8837891" y="3694755"/>
              <a:ext cx="277257" cy="2255196"/>
            </a:xfrm>
            <a:custGeom>
              <a:avLst/>
              <a:gdLst>
                <a:gd name="connsiteX0" fmla="*/ 0 w 228600"/>
                <a:gd name="connsiteY0" fmla="*/ 0 h 1859422"/>
                <a:gd name="connsiteX1" fmla="*/ 228600 w 228600"/>
                <a:gd name="connsiteY1" fmla="*/ 0 h 1859422"/>
                <a:gd name="connsiteX2" fmla="*/ 228600 w 228600"/>
                <a:gd name="connsiteY2" fmla="*/ 1859423 h 1859422"/>
                <a:gd name="connsiteX3" fmla="*/ 0 w 228600"/>
                <a:gd name="connsiteY3" fmla="*/ 1859423 h 1859422"/>
              </a:gdLst>
              <a:ahLst/>
              <a:cxnLst>
                <a:cxn ang="0">
                  <a:pos x="connsiteX0" y="connsiteY0"/>
                </a:cxn>
                <a:cxn ang="0">
                  <a:pos x="connsiteX1" y="connsiteY1"/>
                </a:cxn>
                <a:cxn ang="0">
                  <a:pos x="connsiteX2" y="connsiteY2"/>
                </a:cxn>
                <a:cxn ang="0">
                  <a:pos x="connsiteX3" y="connsiteY3"/>
                </a:cxn>
              </a:cxnLst>
              <a:rect l="l" t="t" r="r" b="b"/>
              <a:pathLst>
                <a:path w="228600" h="1859422">
                  <a:moveTo>
                    <a:pt x="0" y="0"/>
                  </a:moveTo>
                  <a:lnTo>
                    <a:pt x="228600" y="0"/>
                  </a:lnTo>
                  <a:lnTo>
                    <a:pt x="228600" y="1859423"/>
                  </a:lnTo>
                  <a:lnTo>
                    <a:pt x="0" y="1859423"/>
                  </a:lnTo>
                  <a:close/>
                </a:path>
              </a:pathLst>
            </a:custGeom>
            <a:solidFill>
              <a:srgbClr val="129DB2"/>
            </a:solidFill>
            <a:ln w="0"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E0A4F136-7854-12D2-08FD-4B2CE512A0A5}"/>
                </a:ext>
              </a:extLst>
            </p:cNvPr>
            <p:cNvSpPr/>
            <p:nvPr/>
          </p:nvSpPr>
          <p:spPr>
            <a:xfrm rot="19799999">
              <a:off x="9660376" y="3474369"/>
              <a:ext cx="277256" cy="2255196"/>
            </a:xfrm>
            <a:custGeom>
              <a:avLst/>
              <a:gdLst>
                <a:gd name="connsiteX0" fmla="*/ 0 w 228599"/>
                <a:gd name="connsiteY0" fmla="*/ 0 h 1859422"/>
                <a:gd name="connsiteX1" fmla="*/ 228600 w 228599"/>
                <a:gd name="connsiteY1" fmla="*/ 0 h 1859422"/>
                <a:gd name="connsiteX2" fmla="*/ 228600 w 228599"/>
                <a:gd name="connsiteY2" fmla="*/ 1859422 h 1859422"/>
                <a:gd name="connsiteX3" fmla="*/ 0 w 228599"/>
                <a:gd name="connsiteY3" fmla="*/ 1859422 h 1859422"/>
              </a:gdLst>
              <a:ahLst/>
              <a:cxnLst>
                <a:cxn ang="0">
                  <a:pos x="connsiteX0" y="connsiteY0"/>
                </a:cxn>
                <a:cxn ang="0">
                  <a:pos x="connsiteX1" y="connsiteY1"/>
                </a:cxn>
                <a:cxn ang="0">
                  <a:pos x="connsiteX2" y="connsiteY2"/>
                </a:cxn>
                <a:cxn ang="0">
                  <a:pos x="connsiteX3" y="connsiteY3"/>
                </a:cxn>
              </a:cxnLst>
              <a:rect l="l" t="t" r="r" b="b"/>
              <a:pathLst>
                <a:path w="228599" h="1859422">
                  <a:moveTo>
                    <a:pt x="0" y="0"/>
                  </a:moveTo>
                  <a:lnTo>
                    <a:pt x="228600" y="0"/>
                  </a:lnTo>
                  <a:lnTo>
                    <a:pt x="228600" y="1859422"/>
                  </a:lnTo>
                  <a:lnTo>
                    <a:pt x="0" y="1859422"/>
                  </a:lnTo>
                  <a:close/>
                </a:path>
              </a:pathLst>
            </a:custGeom>
            <a:solidFill>
              <a:srgbClr val="CC14BD"/>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C5E435EB-2196-A6B2-44EA-EF49E57F329C}"/>
                </a:ext>
              </a:extLst>
            </p:cNvPr>
            <p:cNvSpPr/>
            <p:nvPr/>
          </p:nvSpPr>
          <p:spPr>
            <a:xfrm rot="18000001">
              <a:off x="10262467" y="2872265"/>
              <a:ext cx="277256" cy="2255196"/>
            </a:xfrm>
            <a:custGeom>
              <a:avLst/>
              <a:gdLst>
                <a:gd name="connsiteX0" fmla="*/ 0 w 228599"/>
                <a:gd name="connsiteY0" fmla="*/ 0 h 1859422"/>
                <a:gd name="connsiteX1" fmla="*/ 228600 w 228599"/>
                <a:gd name="connsiteY1" fmla="*/ 0 h 1859422"/>
                <a:gd name="connsiteX2" fmla="*/ 228600 w 228599"/>
                <a:gd name="connsiteY2" fmla="*/ 1859422 h 1859422"/>
                <a:gd name="connsiteX3" fmla="*/ 0 w 228599"/>
                <a:gd name="connsiteY3" fmla="*/ 1859422 h 1859422"/>
              </a:gdLst>
              <a:ahLst/>
              <a:cxnLst>
                <a:cxn ang="0">
                  <a:pos x="connsiteX0" y="connsiteY0"/>
                </a:cxn>
                <a:cxn ang="0">
                  <a:pos x="connsiteX1" y="connsiteY1"/>
                </a:cxn>
                <a:cxn ang="0">
                  <a:pos x="connsiteX2" y="connsiteY2"/>
                </a:cxn>
                <a:cxn ang="0">
                  <a:pos x="connsiteX3" y="connsiteY3"/>
                </a:cxn>
              </a:cxnLst>
              <a:rect l="l" t="t" r="r" b="b"/>
              <a:pathLst>
                <a:path w="228599" h="1859422">
                  <a:moveTo>
                    <a:pt x="0" y="0"/>
                  </a:moveTo>
                  <a:lnTo>
                    <a:pt x="228600" y="0"/>
                  </a:lnTo>
                  <a:lnTo>
                    <a:pt x="228600" y="1859422"/>
                  </a:lnTo>
                  <a:lnTo>
                    <a:pt x="0" y="1859422"/>
                  </a:lnTo>
                  <a:close/>
                </a:path>
              </a:pathLst>
            </a:custGeom>
            <a:solidFill>
              <a:srgbClr val="FF945A"/>
            </a:solidFill>
            <a:ln w="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962D41B0-711F-B7E5-6B38-6335F06D0D9A}"/>
                </a:ext>
              </a:extLst>
            </p:cNvPr>
            <p:cNvSpPr/>
            <p:nvPr/>
          </p:nvSpPr>
          <p:spPr>
            <a:xfrm>
              <a:off x="9493892" y="3038754"/>
              <a:ext cx="2255196" cy="277257"/>
            </a:xfrm>
            <a:custGeom>
              <a:avLst/>
              <a:gdLst>
                <a:gd name="connsiteX0" fmla="*/ 0 w 1859422"/>
                <a:gd name="connsiteY0" fmla="*/ 0 h 228600"/>
                <a:gd name="connsiteX1" fmla="*/ 1859423 w 1859422"/>
                <a:gd name="connsiteY1" fmla="*/ 0 h 228600"/>
                <a:gd name="connsiteX2" fmla="*/ 1859423 w 1859422"/>
                <a:gd name="connsiteY2" fmla="*/ 228600 h 228600"/>
                <a:gd name="connsiteX3" fmla="*/ 0 w 1859422"/>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859422" h="228600">
                  <a:moveTo>
                    <a:pt x="0" y="0"/>
                  </a:moveTo>
                  <a:lnTo>
                    <a:pt x="1859423" y="0"/>
                  </a:lnTo>
                  <a:lnTo>
                    <a:pt x="1859423" y="228600"/>
                  </a:lnTo>
                  <a:lnTo>
                    <a:pt x="0" y="228600"/>
                  </a:lnTo>
                  <a:close/>
                </a:path>
              </a:pathLst>
            </a:custGeom>
            <a:solidFill>
              <a:srgbClr val="405FFF"/>
            </a:solidFill>
            <a:ln w="0"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89DD0844-1230-0F9B-E288-7A89C4AD6BC3}"/>
                </a:ext>
              </a:extLst>
            </p:cNvPr>
            <p:cNvSpPr/>
            <p:nvPr/>
          </p:nvSpPr>
          <p:spPr>
            <a:xfrm rot="19799999">
              <a:off x="9273506" y="2216268"/>
              <a:ext cx="2255196" cy="277256"/>
            </a:xfrm>
            <a:custGeom>
              <a:avLst/>
              <a:gdLst>
                <a:gd name="connsiteX0" fmla="*/ 0 w 1859422"/>
                <a:gd name="connsiteY0" fmla="*/ 0 h 228599"/>
                <a:gd name="connsiteX1" fmla="*/ 1859422 w 1859422"/>
                <a:gd name="connsiteY1" fmla="*/ 0 h 228599"/>
                <a:gd name="connsiteX2" fmla="*/ 1859422 w 1859422"/>
                <a:gd name="connsiteY2" fmla="*/ 228600 h 228599"/>
                <a:gd name="connsiteX3" fmla="*/ 0 w 1859422"/>
                <a:gd name="connsiteY3" fmla="*/ 228600 h 228599"/>
              </a:gdLst>
              <a:ahLst/>
              <a:cxnLst>
                <a:cxn ang="0">
                  <a:pos x="connsiteX0" y="connsiteY0"/>
                </a:cxn>
                <a:cxn ang="0">
                  <a:pos x="connsiteX1" y="connsiteY1"/>
                </a:cxn>
                <a:cxn ang="0">
                  <a:pos x="connsiteX2" y="connsiteY2"/>
                </a:cxn>
                <a:cxn ang="0">
                  <a:pos x="connsiteX3" y="connsiteY3"/>
                </a:cxn>
              </a:cxnLst>
              <a:rect l="l" t="t" r="r" b="b"/>
              <a:pathLst>
                <a:path w="1859422" h="228599">
                  <a:moveTo>
                    <a:pt x="0" y="0"/>
                  </a:moveTo>
                  <a:lnTo>
                    <a:pt x="1859422" y="0"/>
                  </a:lnTo>
                  <a:lnTo>
                    <a:pt x="1859422" y="228600"/>
                  </a:lnTo>
                  <a:lnTo>
                    <a:pt x="0" y="228600"/>
                  </a:lnTo>
                  <a:close/>
                </a:path>
              </a:pathLst>
            </a:custGeom>
            <a:solidFill>
              <a:srgbClr val="129DB2"/>
            </a:solidFill>
            <a:ln w="0"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ACB2ED82-11EC-4432-146B-51557D7C0494}"/>
                </a:ext>
              </a:extLst>
            </p:cNvPr>
            <p:cNvSpPr/>
            <p:nvPr/>
          </p:nvSpPr>
          <p:spPr>
            <a:xfrm rot="18000001">
              <a:off x="8671402" y="1614177"/>
              <a:ext cx="2255196" cy="277256"/>
            </a:xfrm>
            <a:custGeom>
              <a:avLst/>
              <a:gdLst>
                <a:gd name="connsiteX0" fmla="*/ 0 w 1859422"/>
                <a:gd name="connsiteY0" fmla="*/ 0 h 228599"/>
                <a:gd name="connsiteX1" fmla="*/ 1859422 w 1859422"/>
                <a:gd name="connsiteY1" fmla="*/ 0 h 228599"/>
                <a:gd name="connsiteX2" fmla="*/ 1859422 w 1859422"/>
                <a:gd name="connsiteY2" fmla="*/ 228600 h 228599"/>
                <a:gd name="connsiteX3" fmla="*/ 0 w 1859422"/>
                <a:gd name="connsiteY3" fmla="*/ 228600 h 228599"/>
              </a:gdLst>
              <a:ahLst/>
              <a:cxnLst>
                <a:cxn ang="0">
                  <a:pos x="connsiteX0" y="connsiteY0"/>
                </a:cxn>
                <a:cxn ang="0">
                  <a:pos x="connsiteX1" y="connsiteY1"/>
                </a:cxn>
                <a:cxn ang="0">
                  <a:pos x="connsiteX2" y="connsiteY2"/>
                </a:cxn>
                <a:cxn ang="0">
                  <a:pos x="connsiteX3" y="connsiteY3"/>
                </a:cxn>
              </a:cxnLst>
              <a:rect l="l" t="t" r="r" b="b"/>
              <a:pathLst>
                <a:path w="1859422" h="228599">
                  <a:moveTo>
                    <a:pt x="0" y="0"/>
                  </a:moveTo>
                  <a:lnTo>
                    <a:pt x="1859422" y="0"/>
                  </a:lnTo>
                  <a:lnTo>
                    <a:pt x="1859422" y="228600"/>
                  </a:lnTo>
                  <a:lnTo>
                    <a:pt x="0" y="228600"/>
                  </a:lnTo>
                  <a:close/>
                </a:path>
              </a:pathLst>
            </a:custGeom>
            <a:solidFill>
              <a:srgbClr val="1D0B73"/>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95419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211A0-65BA-6D2A-EF40-4DFFDA0F2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69706-673B-B8DA-727E-11A330C4CED0}"/>
              </a:ext>
            </a:extLst>
          </p:cNvPr>
          <p:cNvSpPr>
            <a:spLocks noGrp="1"/>
          </p:cNvSpPr>
          <p:nvPr>
            <p:ph type="title"/>
          </p:nvPr>
        </p:nvSpPr>
        <p:spPr/>
        <p:txBody>
          <a:bodyPr/>
          <a:lstStyle/>
          <a:p>
            <a:r>
              <a:rPr lang="en-GB"/>
              <a:t>What else we look for </a:t>
            </a:r>
          </a:p>
        </p:txBody>
      </p:sp>
      <p:sp>
        <p:nvSpPr>
          <p:cNvPr id="3" name="Content Placeholder 2">
            <a:extLst>
              <a:ext uri="{FF2B5EF4-FFF2-40B4-BE49-F238E27FC236}">
                <a16:creationId xmlns:a16="http://schemas.microsoft.com/office/drawing/2014/main" id="{00E52449-6234-0E81-D8FD-5C3DF44FA562}"/>
              </a:ext>
            </a:extLst>
          </p:cNvPr>
          <p:cNvSpPr>
            <a:spLocks noGrp="1"/>
          </p:cNvSpPr>
          <p:nvPr>
            <p:ph idx="1"/>
          </p:nvPr>
        </p:nvSpPr>
        <p:spPr>
          <a:xfrm>
            <a:off x="442912" y="1207009"/>
            <a:ext cx="5545137" cy="4634992"/>
          </a:xfrm>
        </p:spPr>
        <p:txBody>
          <a:bodyPr vert="horz" lIns="0" tIns="0" rIns="0" bIns="0" rtlCol="0" anchor="t">
            <a:noAutofit/>
          </a:bodyPr>
          <a:lstStyle/>
          <a:p>
            <a:pPr lvl="1">
              <a:spcAft>
                <a:spcPts val="600"/>
              </a:spcAft>
            </a:pPr>
            <a:endParaRPr lang="en-GB" sz="1400">
              <a:cs typeface="Arial"/>
            </a:endParaRPr>
          </a:p>
          <a:p>
            <a:pPr marL="285750" lvl="1" indent="-285750">
              <a:spcAft>
                <a:spcPts val="600"/>
              </a:spcAft>
              <a:buFont typeface="Arial" panose="020B0604020202020204" pitchFamily="34" charset="0"/>
              <a:buChar char="•"/>
            </a:pPr>
            <a:r>
              <a:rPr lang="en-GB" sz="1600"/>
              <a:t>We prioritise </a:t>
            </a:r>
            <a:r>
              <a:rPr lang="en-GB" sz="1600" b="1"/>
              <a:t>small and medium-sized organisations</a:t>
            </a:r>
            <a:r>
              <a:rPr lang="en-GB" sz="1600"/>
              <a:t> (usually under £2m annual income) undertaking charitable work in the UK.</a:t>
            </a:r>
          </a:p>
          <a:p>
            <a:pPr lvl="1">
              <a:spcAft>
                <a:spcPts val="600"/>
              </a:spcAft>
            </a:pPr>
            <a:endParaRPr lang="en-GB" sz="1600"/>
          </a:p>
          <a:p>
            <a:pPr marL="285750" lvl="1" indent="-285750">
              <a:spcAft>
                <a:spcPts val="600"/>
              </a:spcAft>
              <a:buFont typeface="Arial" panose="020B0604020202020204" pitchFamily="34" charset="0"/>
              <a:buChar char="•"/>
            </a:pPr>
            <a:r>
              <a:rPr lang="en-GB" sz="1600"/>
              <a:t>We will take your </a:t>
            </a:r>
            <a:r>
              <a:rPr lang="en-GB" sz="1600" b="1"/>
              <a:t>context </a:t>
            </a:r>
            <a:r>
              <a:rPr lang="en-GB" sz="1600"/>
              <a:t>into consideration, including opportunities for influence, number and/or geographical spread of people impacted by the issue and who else may be already working on it. </a:t>
            </a:r>
          </a:p>
          <a:p>
            <a:pPr lvl="1">
              <a:spcAft>
                <a:spcPts val="600"/>
              </a:spcAft>
            </a:pPr>
            <a:endParaRPr lang="en-GB" sz="1600"/>
          </a:p>
          <a:p>
            <a:pPr marL="285750" lvl="1" indent="-285750">
              <a:spcAft>
                <a:spcPts val="600"/>
              </a:spcAft>
              <a:buFont typeface="Arial" panose="020B0604020202020204" pitchFamily="34" charset="0"/>
              <a:buChar char="•"/>
            </a:pPr>
            <a:r>
              <a:rPr lang="en-GB" sz="1600"/>
              <a:t>We want to promote </a:t>
            </a:r>
            <a:r>
              <a:rPr lang="en-GB" sz="1600" b="1"/>
              <a:t>solidarity </a:t>
            </a:r>
            <a:r>
              <a:rPr lang="en-GB" sz="1600"/>
              <a:t>between different groups of people facing injustice.</a:t>
            </a:r>
          </a:p>
        </p:txBody>
      </p:sp>
      <p:sp>
        <p:nvSpPr>
          <p:cNvPr id="4" name="Date Placeholder 3">
            <a:extLst>
              <a:ext uri="{FF2B5EF4-FFF2-40B4-BE49-F238E27FC236}">
                <a16:creationId xmlns:a16="http://schemas.microsoft.com/office/drawing/2014/main" id="{E0AC22D0-BF20-1535-201E-68A7A7FE1DBA}"/>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BC30267F-3055-A9F8-8618-7E9E16824DDF}"/>
              </a:ext>
            </a:extLst>
          </p:cNvPr>
          <p:cNvSpPr>
            <a:spLocks noGrp="1"/>
          </p:cNvSpPr>
          <p:nvPr>
            <p:ph type="ftr" sz="quarter" idx="11"/>
          </p:nvPr>
        </p:nvSpPr>
        <p:spPr/>
        <p:txBody>
          <a:bodyPr/>
          <a:lstStyle/>
          <a:p>
            <a:r>
              <a:rPr lang="en-GB"/>
              <a:t>LEF’s grants programmes</a:t>
            </a:r>
          </a:p>
        </p:txBody>
      </p:sp>
      <p:sp>
        <p:nvSpPr>
          <p:cNvPr id="6" name="Slide Number Placeholder 5">
            <a:extLst>
              <a:ext uri="{FF2B5EF4-FFF2-40B4-BE49-F238E27FC236}">
                <a16:creationId xmlns:a16="http://schemas.microsoft.com/office/drawing/2014/main" id="{7BDDEB25-3831-794F-A8BB-C768F1FEA78B}"/>
              </a:ext>
            </a:extLst>
          </p:cNvPr>
          <p:cNvSpPr>
            <a:spLocks noGrp="1"/>
          </p:cNvSpPr>
          <p:nvPr>
            <p:ph type="sldNum" sz="quarter" idx="12"/>
          </p:nvPr>
        </p:nvSpPr>
        <p:spPr/>
        <p:txBody>
          <a:bodyPr/>
          <a:lstStyle/>
          <a:p>
            <a:fld id="{C790EBD1-482B-4C6F-AFC1-9F7ACF0A1A11}" type="slidenum">
              <a:rPr lang="en-GB" smtClean="0"/>
              <a:t>14</a:t>
            </a:fld>
            <a:endParaRPr lang="en-GB"/>
          </a:p>
        </p:txBody>
      </p:sp>
      <p:sp>
        <p:nvSpPr>
          <p:cNvPr id="18" name="Free-form: Shape 17">
            <a:extLst>
              <a:ext uri="{FF2B5EF4-FFF2-40B4-BE49-F238E27FC236}">
                <a16:creationId xmlns:a16="http://schemas.microsoft.com/office/drawing/2014/main" id="{B3ED8D9B-B24B-4988-9E59-15928795A61D}"/>
              </a:ext>
            </a:extLst>
          </p:cNvPr>
          <p:cNvSpPr/>
          <p:nvPr/>
        </p:nvSpPr>
        <p:spPr>
          <a:xfrm>
            <a:off x="6492975" y="4800501"/>
            <a:ext cx="4813200" cy="240659"/>
          </a:xfrm>
          <a:custGeom>
            <a:avLst/>
            <a:gdLst>
              <a:gd name="connsiteX0" fmla="*/ 0 w 4813200"/>
              <a:gd name="connsiteY0" fmla="*/ 0 h 240659"/>
              <a:gd name="connsiteX1" fmla="*/ 4813200 w 4813200"/>
              <a:gd name="connsiteY1" fmla="*/ 0 h 240659"/>
              <a:gd name="connsiteX2" fmla="*/ 4813200 w 4813200"/>
              <a:gd name="connsiteY2" fmla="*/ 240659 h 240659"/>
              <a:gd name="connsiteX3" fmla="*/ 0 w 4813200"/>
              <a:gd name="connsiteY3" fmla="*/ 240659 h 240659"/>
            </a:gdLst>
            <a:ahLst/>
            <a:cxnLst>
              <a:cxn ang="0">
                <a:pos x="connsiteX0" y="connsiteY0"/>
              </a:cxn>
              <a:cxn ang="0">
                <a:pos x="connsiteX1" y="connsiteY1"/>
              </a:cxn>
              <a:cxn ang="0">
                <a:pos x="connsiteX2" y="connsiteY2"/>
              </a:cxn>
              <a:cxn ang="0">
                <a:pos x="connsiteX3" y="connsiteY3"/>
              </a:cxn>
            </a:cxnLst>
            <a:rect l="l" t="t" r="r" b="b"/>
            <a:pathLst>
              <a:path w="4813200" h="240659">
                <a:moveTo>
                  <a:pt x="0" y="0"/>
                </a:moveTo>
                <a:lnTo>
                  <a:pt x="4813200" y="0"/>
                </a:lnTo>
                <a:lnTo>
                  <a:pt x="4813200" y="240659"/>
                </a:lnTo>
                <a:lnTo>
                  <a:pt x="0" y="240659"/>
                </a:lnTo>
                <a:close/>
              </a:path>
            </a:pathLst>
          </a:custGeom>
          <a:solidFill>
            <a:srgbClr val="405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99235E0-C6F6-6BFE-C125-0BF983FD4513}"/>
              </a:ext>
            </a:extLst>
          </p:cNvPr>
          <p:cNvSpPr/>
          <p:nvPr/>
        </p:nvSpPr>
        <p:spPr>
          <a:xfrm>
            <a:off x="6492975" y="3717537"/>
            <a:ext cx="4813200" cy="773095"/>
          </a:xfrm>
          <a:custGeom>
            <a:avLst/>
            <a:gdLst>
              <a:gd name="connsiteX0" fmla="*/ 2353494 w 4813200"/>
              <a:gd name="connsiteY0" fmla="*/ 5934 h 773095"/>
              <a:gd name="connsiteX1" fmla="*/ 0 w 4813200"/>
              <a:gd name="connsiteY1" fmla="*/ 538372 h 773095"/>
              <a:gd name="connsiteX2" fmla="*/ 53096 w 4813200"/>
              <a:gd name="connsiteY2" fmla="*/ 773095 h 773095"/>
              <a:gd name="connsiteX3" fmla="*/ 2406600 w 4813200"/>
              <a:gd name="connsiteY3" fmla="*/ 240657 h 773095"/>
              <a:gd name="connsiteX4" fmla="*/ 4760105 w 4813200"/>
              <a:gd name="connsiteY4" fmla="*/ 773095 h 773095"/>
              <a:gd name="connsiteX5" fmla="*/ 4813200 w 4813200"/>
              <a:gd name="connsiteY5" fmla="*/ 538372 h 773095"/>
              <a:gd name="connsiteX6" fmla="*/ 2459706 w 4813200"/>
              <a:gd name="connsiteY6" fmla="*/ 5934 h 773095"/>
              <a:gd name="connsiteX7" fmla="*/ 2353494 w 4813200"/>
              <a:gd name="connsiteY7" fmla="*/ 5934 h 77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3200" h="773095">
                <a:moveTo>
                  <a:pt x="2353494" y="5934"/>
                </a:moveTo>
                <a:lnTo>
                  <a:pt x="0" y="538372"/>
                </a:lnTo>
                <a:lnTo>
                  <a:pt x="53096" y="773095"/>
                </a:lnTo>
                <a:lnTo>
                  <a:pt x="2406600" y="240657"/>
                </a:lnTo>
                <a:lnTo>
                  <a:pt x="4760105" y="773095"/>
                </a:lnTo>
                <a:lnTo>
                  <a:pt x="4813200" y="538372"/>
                </a:lnTo>
                <a:lnTo>
                  <a:pt x="2459706" y="5934"/>
                </a:lnTo>
                <a:cubicBezTo>
                  <a:pt x="2424750" y="-1978"/>
                  <a:pt x="2388460" y="-1978"/>
                  <a:pt x="2353494" y="5934"/>
                </a:cubicBezTo>
                <a:close/>
              </a:path>
            </a:pathLst>
          </a:custGeom>
          <a:solidFill>
            <a:srgbClr val="405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26F52A3-C38B-4E4A-1BED-AB5C1C2CCFBB}"/>
              </a:ext>
            </a:extLst>
          </p:cNvPr>
          <p:cNvSpPr/>
          <p:nvPr/>
        </p:nvSpPr>
        <p:spPr>
          <a:xfrm>
            <a:off x="6492975" y="2454080"/>
            <a:ext cx="4813200" cy="1305278"/>
          </a:xfrm>
          <a:custGeom>
            <a:avLst/>
            <a:gdLst>
              <a:gd name="connsiteX0" fmla="*/ 2305713 w 4813200"/>
              <a:gd name="connsiteY0" fmla="*/ 22163 h 1305278"/>
              <a:gd name="connsiteX1" fmla="*/ 0 w 4813200"/>
              <a:gd name="connsiteY1" fmla="*/ 1086790 h 1305278"/>
              <a:gd name="connsiteX2" fmla="*/ 100887 w 4813200"/>
              <a:gd name="connsiteY2" fmla="*/ 1305279 h 1305278"/>
              <a:gd name="connsiteX3" fmla="*/ 2406600 w 4813200"/>
              <a:gd name="connsiteY3" fmla="*/ 240652 h 1305278"/>
              <a:gd name="connsiteX4" fmla="*/ 4712314 w 4813200"/>
              <a:gd name="connsiteY4" fmla="*/ 1305279 h 1305278"/>
              <a:gd name="connsiteX5" fmla="*/ 4813200 w 4813200"/>
              <a:gd name="connsiteY5" fmla="*/ 1086790 h 1305278"/>
              <a:gd name="connsiteX6" fmla="*/ 2507487 w 4813200"/>
              <a:gd name="connsiteY6" fmla="*/ 22163 h 1305278"/>
              <a:gd name="connsiteX7" fmla="*/ 2305713 w 4813200"/>
              <a:gd name="connsiteY7" fmla="*/ 22163 h 130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3200" h="1305278">
                <a:moveTo>
                  <a:pt x="2305713" y="22163"/>
                </a:moveTo>
                <a:lnTo>
                  <a:pt x="0" y="1086790"/>
                </a:lnTo>
                <a:lnTo>
                  <a:pt x="100887" y="1305279"/>
                </a:lnTo>
                <a:lnTo>
                  <a:pt x="2406600" y="240652"/>
                </a:lnTo>
                <a:lnTo>
                  <a:pt x="4712314" y="1305279"/>
                </a:lnTo>
                <a:lnTo>
                  <a:pt x="4813200" y="1086790"/>
                </a:lnTo>
                <a:lnTo>
                  <a:pt x="2507487" y="22163"/>
                </a:lnTo>
                <a:cubicBezTo>
                  <a:pt x="2443481" y="-7388"/>
                  <a:pt x="2369729" y="-7388"/>
                  <a:pt x="2305713" y="22163"/>
                </a:cubicBezTo>
                <a:close/>
              </a:path>
            </a:pathLst>
          </a:custGeom>
          <a:solidFill>
            <a:srgbClr val="405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DE2B445-9FA8-07D2-07CF-2F3AFA81E519}"/>
              </a:ext>
            </a:extLst>
          </p:cNvPr>
          <p:cNvSpPr/>
          <p:nvPr/>
        </p:nvSpPr>
        <p:spPr>
          <a:xfrm>
            <a:off x="6492975" y="1070281"/>
            <a:ext cx="4813200" cy="1891351"/>
          </a:xfrm>
          <a:custGeom>
            <a:avLst/>
            <a:gdLst>
              <a:gd name="connsiteX0" fmla="*/ 2264851 w 4813200"/>
              <a:gd name="connsiteY0" fmla="*/ 46177 h 1891351"/>
              <a:gd name="connsiteX1" fmla="*/ 0 w 4813200"/>
              <a:gd name="connsiteY1" fmla="*/ 1696869 h 1891351"/>
              <a:gd name="connsiteX2" fmla="*/ 141759 w 4813200"/>
              <a:gd name="connsiteY2" fmla="*/ 1891352 h 1891351"/>
              <a:gd name="connsiteX3" fmla="*/ 2406600 w 4813200"/>
              <a:gd name="connsiteY3" fmla="*/ 240659 h 1891351"/>
              <a:gd name="connsiteX4" fmla="*/ 4671442 w 4813200"/>
              <a:gd name="connsiteY4" fmla="*/ 1891352 h 1891351"/>
              <a:gd name="connsiteX5" fmla="*/ 4813200 w 4813200"/>
              <a:gd name="connsiteY5" fmla="*/ 1696869 h 1891351"/>
              <a:gd name="connsiteX6" fmla="*/ 2548349 w 4813200"/>
              <a:gd name="connsiteY6" fmla="*/ 46177 h 1891351"/>
              <a:gd name="connsiteX7" fmla="*/ 2264851 w 4813200"/>
              <a:gd name="connsiteY7" fmla="*/ 46177 h 189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3200" h="1891351">
                <a:moveTo>
                  <a:pt x="2264851" y="46177"/>
                </a:moveTo>
                <a:lnTo>
                  <a:pt x="0" y="1696869"/>
                </a:lnTo>
                <a:lnTo>
                  <a:pt x="141759" y="1891352"/>
                </a:lnTo>
                <a:lnTo>
                  <a:pt x="2406600" y="240659"/>
                </a:lnTo>
                <a:lnTo>
                  <a:pt x="4671442" y="1891352"/>
                </a:lnTo>
                <a:lnTo>
                  <a:pt x="4813200" y="1696869"/>
                </a:lnTo>
                <a:lnTo>
                  <a:pt x="2548349" y="46177"/>
                </a:lnTo>
                <a:cubicBezTo>
                  <a:pt x="2463877" y="-15392"/>
                  <a:pt x="2349323" y="-15392"/>
                  <a:pt x="2264851" y="46177"/>
                </a:cubicBezTo>
                <a:close/>
              </a:path>
            </a:pathLst>
          </a:custGeom>
          <a:solidFill>
            <a:srgbClr val="CC14BD"/>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115404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7AE67-DDD4-4CF2-1D27-0D0CF8C22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A6BCE-7453-6490-093C-C65338571E3D}"/>
              </a:ext>
            </a:extLst>
          </p:cNvPr>
          <p:cNvSpPr>
            <a:spLocks noGrp="1"/>
          </p:cNvSpPr>
          <p:nvPr>
            <p:ph type="title"/>
          </p:nvPr>
        </p:nvSpPr>
        <p:spPr>
          <a:xfrm>
            <a:off x="442914" y="404813"/>
            <a:ext cx="11306174" cy="382284"/>
          </a:xfrm>
        </p:spPr>
        <p:txBody>
          <a:bodyPr/>
          <a:lstStyle/>
          <a:p>
            <a:r>
              <a:rPr lang="en-GB"/>
              <a:t>Eligibility and exclusions</a:t>
            </a:r>
          </a:p>
        </p:txBody>
      </p:sp>
      <p:sp>
        <p:nvSpPr>
          <p:cNvPr id="3" name="Content Placeholder 2">
            <a:extLst>
              <a:ext uri="{FF2B5EF4-FFF2-40B4-BE49-F238E27FC236}">
                <a16:creationId xmlns:a16="http://schemas.microsoft.com/office/drawing/2014/main" id="{AB09158C-95FC-1B68-D02B-945DE4A39FA1}"/>
              </a:ext>
            </a:extLst>
          </p:cNvPr>
          <p:cNvSpPr>
            <a:spLocks noGrp="1"/>
          </p:cNvSpPr>
          <p:nvPr>
            <p:ph idx="1"/>
          </p:nvPr>
        </p:nvSpPr>
        <p:spPr/>
        <p:txBody>
          <a:bodyPr/>
          <a:lstStyle/>
          <a:p>
            <a:pPr lvl="1"/>
            <a:endParaRPr lang="en-GB"/>
          </a:p>
          <a:p>
            <a:pPr lvl="1"/>
            <a:r>
              <a:rPr lang="en-GB" sz="1600"/>
              <a:t>We do not fund work on </a:t>
            </a:r>
            <a:r>
              <a:rPr lang="en-GB" sz="1600" b="1"/>
              <a:t>criminal law </a:t>
            </a:r>
            <a:r>
              <a:rPr lang="en-GB" sz="1600"/>
              <a:t>– e.g. the creation of new offences – we do fund work which focuses on discrimination in the criminal legal system. </a:t>
            </a:r>
          </a:p>
          <a:p>
            <a:pPr lvl="1"/>
            <a:endParaRPr lang="en-GB" sz="1600"/>
          </a:p>
          <a:p>
            <a:pPr lvl="1"/>
            <a:r>
              <a:rPr lang="en-GB" sz="1600"/>
              <a:t>We fund work to strengthen </a:t>
            </a:r>
            <a:r>
              <a:rPr lang="en-GB" sz="1600" b="1"/>
              <a:t>migrants’ rights </a:t>
            </a:r>
            <a:r>
              <a:rPr lang="en-GB" sz="1600"/>
              <a:t>but our support for access to justice in the immigration system is channelled through the funder collaboration, Justice Together, and training new immigration lawyers through the Justice First Fellowship.</a:t>
            </a:r>
          </a:p>
          <a:p>
            <a:pPr lvl="1"/>
            <a:endParaRPr lang="en-GB" sz="1600"/>
          </a:p>
          <a:p>
            <a:pPr lvl="1"/>
            <a:r>
              <a:rPr lang="en-GB" sz="1600"/>
              <a:t>We do not fund projects to develop or manage pro bono legal advice.</a:t>
            </a:r>
          </a:p>
          <a:p>
            <a:pPr lvl="1"/>
            <a:endParaRPr lang="en-GB" sz="1600"/>
          </a:p>
          <a:p>
            <a:pPr lvl="1"/>
            <a:r>
              <a:rPr lang="en-GB" sz="1600"/>
              <a:t>We do not replace or subsidise government, legal profession or university funding including the costs of law clinics.</a:t>
            </a:r>
          </a:p>
          <a:p>
            <a:pPr lvl="1"/>
            <a:endParaRPr lang="en-GB"/>
          </a:p>
          <a:p>
            <a:pPr lvl="1"/>
            <a:endParaRPr lang="en-GB"/>
          </a:p>
          <a:p>
            <a:pPr lvl="1"/>
            <a:endParaRPr lang="en-GB"/>
          </a:p>
          <a:p>
            <a:pPr lvl="1"/>
            <a:endParaRPr lang="en-GB"/>
          </a:p>
          <a:p>
            <a:pPr lvl="1"/>
            <a:endParaRPr lang="en-GB"/>
          </a:p>
        </p:txBody>
      </p:sp>
      <p:sp>
        <p:nvSpPr>
          <p:cNvPr id="4" name="Date Placeholder 3">
            <a:extLst>
              <a:ext uri="{FF2B5EF4-FFF2-40B4-BE49-F238E27FC236}">
                <a16:creationId xmlns:a16="http://schemas.microsoft.com/office/drawing/2014/main" id="{737C9576-442E-A240-64D7-AA721BC2DF01}"/>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8CE93C14-4F66-1C21-C904-62DFA3E2CD00}"/>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E3ACE46C-BF44-0BFC-EE5A-6968310F6DAC}"/>
              </a:ext>
            </a:extLst>
          </p:cNvPr>
          <p:cNvSpPr>
            <a:spLocks noGrp="1"/>
          </p:cNvSpPr>
          <p:nvPr>
            <p:ph type="sldNum" sz="quarter" idx="12"/>
          </p:nvPr>
        </p:nvSpPr>
        <p:spPr/>
        <p:txBody>
          <a:bodyPr/>
          <a:lstStyle/>
          <a:p>
            <a:fld id="{C790EBD1-482B-4C6F-AFC1-9F7ACF0A1A11}" type="slidenum">
              <a:rPr lang="en-GB" smtClean="0"/>
              <a:t>15</a:t>
            </a:fld>
            <a:endParaRPr lang="en-GB"/>
          </a:p>
        </p:txBody>
      </p:sp>
      <p:sp>
        <p:nvSpPr>
          <p:cNvPr id="7" name="Content Placeholder 6">
            <a:extLst>
              <a:ext uri="{FF2B5EF4-FFF2-40B4-BE49-F238E27FC236}">
                <a16:creationId xmlns:a16="http://schemas.microsoft.com/office/drawing/2014/main" id="{382C83B0-914B-532C-D021-E7C7CF4304CA}"/>
              </a:ext>
            </a:extLst>
          </p:cNvPr>
          <p:cNvSpPr>
            <a:spLocks noGrp="1"/>
          </p:cNvSpPr>
          <p:nvPr>
            <p:ph sz="quarter" idx="13"/>
          </p:nvPr>
        </p:nvSpPr>
        <p:spPr/>
        <p:txBody>
          <a:bodyPr vert="horz" lIns="0" tIns="0" rIns="0" bIns="0" rtlCol="0" anchor="t">
            <a:noAutofit/>
          </a:bodyPr>
          <a:lstStyle/>
          <a:p>
            <a:pPr lvl="1"/>
            <a:endParaRPr lang="en-GB" sz="1600"/>
          </a:p>
          <a:p>
            <a:pPr lvl="1"/>
            <a:r>
              <a:rPr lang="en-GB" sz="1600"/>
              <a:t>LEF funds organisations not individuals. Organisations do not need to be charities or companies but they need a structure and access to a bank account with two signatories.</a:t>
            </a:r>
            <a:endParaRPr lang="en-GB" sz="1600">
              <a:cs typeface="Arial"/>
            </a:endParaRPr>
          </a:p>
          <a:p>
            <a:pPr lvl="1"/>
            <a:endParaRPr lang="en-GB" sz="1600"/>
          </a:p>
          <a:p>
            <a:pPr lvl="1"/>
            <a:r>
              <a:rPr lang="en-GB" sz="1600"/>
              <a:t>We are unlikely to fund organisations:</a:t>
            </a:r>
          </a:p>
          <a:p>
            <a:pPr marL="285750" lvl="1" indent="-285750">
              <a:buFont typeface="Arial" panose="020B0604020202020204" pitchFamily="34" charset="0"/>
              <a:buChar char="•"/>
            </a:pPr>
            <a:r>
              <a:rPr lang="en-GB" sz="1600"/>
              <a:t>That have not previously received funding or where we would be this organisation's first grant.</a:t>
            </a:r>
          </a:p>
          <a:p>
            <a:pPr marL="285750" lvl="1" indent="-285750">
              <a:buFont typeface="Arial" panose="020B0604020202020204" pitchFamily="34" charset="0"/>
              <a:buChar char="•"/>
            </a:pPr>
            <a:r>
              <a:rPr lang="en-GB" sz="1600"/>
              <a:t>Are in serious financial deficit</a:t>
            </a:r>
          </a:p>
          <a:p>
            <a:pPr marL="285750" lvl="1" indent="-285750">
              <a:buFont typeface="Arial" panose="020B0604020202020204" pitchFamily="34" charset="0"/>
              <a:buChar char="•"/>
            </a:pPr>
            <a:r>
              <a:rPr lang="en-GB" sz="1600"/>
              <a:t>Have more general reserves than in their policy</a:t>
            </a:r>
          </a:p>
          <a:p>
            <a:pPr marL="285750" lvl="1" indent="-285750">
              <a:buFont typeface="Arial" panose="020B0604020202020204" pitchFamily="34" charset="0"/>
              <a:buChar char="•"/>
            </a:pPr>
            <a:r>
              <a:rPr lang="en-GB" sz="1600"/>
              <a:t>Have fewer than three Trustees, Directors or Committee members.</a:t>
            </a:r>
          </a:p>
          <a:p>
            <a:pPr marL="285750" lvl="1" indent="-285750">
              <a:buFont typeface="Arial" panose="020B0604020202020204" pitchFamily="34" charset="0"/>
              <a:buChar char="•"/>
            </a:pPr>
            <a:r>
              <a:rPr lang="en-GB" sz="1600"/>
              <a:t>Are based outside the UK.</a:t>
            </a:r>
          </a:p>
          <a:p>
            <a:pPr marL="285750" lvl="1" indent="-285750">
              <a:buFont typeface="Arial" panose="020B0604020202020204" pitchFamily="34" charset="0"/>
              <a:buChar char="•"/>
            </a:pPr>
            <a:endParaRPr lang="en-GB" sz="1600"/>
          </a:p>
          <a:p>
            <a:pPr lvl="1"/>
            <a:r>
              <a:rPr lang="en-GB" sz="1600"/>
              <a:t>The full list is on our website. </a:t>
            </a:r>
          </a:p>
          <a:p>
            <a:pPr marL="285750" lvl="1" indent="-285750">
              <a:buFont typeface="Arial" panose="020B0604020202020204" pitchFamily="34" charset="0"/>
              <a:buChar char="•"/>
            </a:pPr>
            <a:endParaRPr lang="en-GB"/>
          </a:p>
          <a:p>
            <a:pPr lvl="1"/>
            <a:endParaRPr lang="en-GB"/>
          </a:p>
          <a:p>
            <a:pPr lvl="1"/>
            <a:endParaRPr lang="en-GB"/>
          </a:p>
        </p:txBody>
      </p:sp>
    </p:spTree>
    <p:extLst>
      <p:ext uri="{BB962C8B-B14F-4D97-AF65-F5344CB8AC3E}">
        <p14:creationId xmlns:p14="http://schemas.microsoft.com/office/powerpoint/2010/main" val="200548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3B640-501B-746D-EDF6-78F2062FE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7FD86D-2415-F28C-EB03-5846721A05E5}"/>
              </a:ext>
            </a:extLst>
          </p:cNvPr>
          <p:cNvSpPr>
            <a:spLocks noGrp="1"/>
          </p:cNvSpPr>
          <p:nvPr>
            <p:ph type="title"/>
          </p:nvPr>
        </p:nvSpPr>
        <p:spPr>
          <a:xfrm>
            <a:off x="442914" y="404813"/>
            <a:ext cx="11306174" cy="382284"/>
          </a:xfrm>
        </p:spPr>
        <p:txBody>
          <a:bodyPr/>
          <a:lstStyle/>
          <a:p>
            <a:r>
              <a:rPr lang="en-GB"/>
              <a:t>How to apply</a:t>
            </a:r>
          </a:p>
        </p:txBody>
      </p:sp>
      <p:sp>
        <p:nvSpPr>
          <p:cNvPr id="3" name="Content Placeholder 2">
            <a:extLst>
              <a:ext uri="{FF2B5EF4-FFF2-40B4-BE49-F238E27FC236}">
                <a16:creationId xmlns:a16="http://schemas.microsoft.com/office/drawing/2014/main" id="{6724CDD7-DD02-73DB-5F41-5D760E001220}"/>
              </a:ext>
            </a:extLst>
          </p:cNvPr>
          <p:cNvSpPr>
            <a:spLocks noGrp="1"/>
          </p:cNvSpPr>
          <p:nvPr>
            <p:ph idx="1"/>
          </p:nvPr>
        </p:nvSpPr>
        <p:spPr/>
        <p:txBody>
          <a:bodyPr/>
          <a:lstStyle/>
          <a:p>
            <a:pPr lvl="1"/>
            <a:r>
              <a:rPr lang="en-GB" sz="1600"/>
              <a:t>We encourage you to take our short quiz on the application portal.</a:t>
            </a:r>
          </a:p>
          <a:p>
            <a:pPr lvl="1"/>
            <a:endParaRPr lang="en-GB" sz="1600"/>
          </a:p>
          <a:p>
            <a:pPr lvl="1"/>
            <a:r>
              <a:rPr lang="en-GB" sz="1600"/>
              <a:t>Register on our portal. </a:t>
            </a:r>
          </a:p>
          <a:p>
            <a:pPr lvl="1"/>
            <a:endParaRPr lang="en-GB" sz="1600"/>
          </a:p>
          <a:p>
            <a:pPr lvl="1"/>
            <a:r>
              <a:rPr lang="en-GB" sz="1600"/>
              <a:t>Choose how to apply:</a:t>
            </a:r>
          </a:p>
          <a:p>
            <a:pPr lvl="1"/>
            <a:endParaRPr lang="en-GB" sz="1600"/>
          </a:p>
          <a:p>
            <a:pPr marL="342900" lvl="1" indent="-342900">
              <a:buFont typeface="+mj-lt"/>
              <a:buAutoNum type="arabicPeriod"/>
            </a:pPr>
            <a:r>
              <a:rPr lang="en-GB" sz="1600"/>
              <a:t>By answering our questions online.</a:t>
            </a:r>
          </a:p>
          <a:p>
            <a:pPr marL="342900" lvl="1" indent="-342900">
              <a:buFont typeface="+mj-lt"/>
              <a:buAutoNum type="arabicPeriod"/>
            </a:pPr>
            <a:r>
              <a:rPr lang="en-GB" sz="1600"/>
              <a:t>By sharing video or other online content.</a:t>
            </a:r>
          </a:p>
          <a:p>
            <a:pPr marL="342900" lvl="1" indent="-342900">
              <a:buFont typeface="+mj-lt"/>
              <a:buAutoNum type="arabicPeriod"/>
            </a:pPr>
            <a:r>
              <a:rPr lang="en-GB" sz="1600"/>
              <a:t>By uploading documents such as an application to another funder.</a:t>
            </a:r>
          </a:p>
          <a:p>
            <a:pPr marL="342900" lvl="1" indent="-342900">
              <a:buFont typeface="+mj-lt"/>
              <a:buAutoNum type="arabicPeriod"/>
            </a:pPr>
            <a:endParaRPr lang="en-GB" sz="1600"/>
          </a:p>
          <a:p>
            <a:pPr lvl="1"/>
            <a:r>
              <a:rPr lang="en-GB" sz="1600"/>
              <a:t>If they are not already publicly available, please send us your governing document and most recent accounts.</a:t>
            </a:r>
          </a:p>
          <a:p>
            <a:pPr lvl="1"/>
            <a:endParaRPr lang="en-GB" sz="1600"/>
          </a:p>
          <a:p>
            <a:pPr lvl="1"/>
            <a:r>
              <a:rPr lang="en-GB" sz="1600"/>
              <a:t>You can apply at any time.</a:t>
            </a:r>
          </a:p>
          <a:p>
            <a:pPr lvl="1"/>
            <a:endParaRPr lang="en-GB"/>
          </a:p>
        </p:txBody>
      </p:sp>
      <p:sp>
        <p:nvSpPr>
          <p:cNvPr id="4" name="Date Placeholder 3">
            <a:extLst>
              <a:ext uri="{FF2B5EF4-FFF2-40B4-BE49-F238E27FC236}">
                <a16:creationId xmlns:a16="http://schemas.microsoft.com/office/drawing/2014/main" id="{A09C4D53-51E6-3653-A600-507AF88704AA}"/>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78507965-D01A-E5BA-2025-6C9D6E2FFB53}"/>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8901A83E-46A8-4932-5283-FE992DFD8711}"/>
              </a:ext>
            </a:extLst>
          </p:cNvPr>
          <p:cNvSpPr>
            <a:spLocks noGrp="1"/>
          </p:cNvSpPr>
          <p:nvPr>
            <p:ph type="sldNum" sz="quarter" idx="12"/>
          </p:nvPr>
        </p:nvSpPr>
        <p:spPr/>
        <p:txBody>
          <a:bodyPr/>
          <a:lstStyle/>
          <a:p>
            <a:fld id="{C790EBD1-482B-4C6F-AFC1-9F7ACF0A1A11}" type="slidenum">
              <a:rPr lang="en-GB" smtClean="0"/>
              <a:t>16</a:t>
            </a:fld>
            <a:endParaRPr lang="en-GB"/>
          </a:p>
        </p:txBody>
      </p:sp>
      <p:sp>
        <p:nvSpPr>
          <p:cNvPr id="7" name="Content Placeholder 6">
            <a:extLst>
              <a:ext uri="{FF2B5EF4-FFF2-40B4-BE49-F238E27FC236}">
                <a16:creationId xmlns:a16="http://schemas.microsoft.com/office/drawing/2014/main" id="{E79D7AF5-2A05-7E75-A63A-9F890A57A1DC}"/>
              </a:ext>
            </a:extLst>
          </p:cNvPr>
          <p:cNvSpPr>
            <a:spLocks noGrp="1"/>
          </p:cNvSpPr>
          <p:nvPr>
            <p:ph sz="quarter" idx="13"/>
          </p:nvPr>
        </p:nvSpPr>
        <p:spPr/>
        <p:txBody>
          <a:bodyPr/>
          <a:lstStyle/>
          <a:p>
            <a:pPr lvl="1"/>
            <a:r>
              <a:rPr lang="en-GB" sz="1600"/>
              <a:t>If you need help with your application:</a:t>
            </a:r>
          </a:p>
          <a:p>
            <a:pPr lvl="1"/>
            <a:endParaRPr lang="en-GB" sz="1600"/>
          </a:p>
          <a:p>
            <a:pPr marL="285750" lvl="1" indent="-285750">
              <a:spcAft>
                <a:spcPts val="600"/>
              </a:spcAft>
              <a:buFont typeface="Arial" panose="020B0604020202020204" pitchFamily="34" charset="0"/>
              <a:buChar char="•"/>
            </a:pPr>
            <a:r>
              <a:rPr lang="en-GB" sz="1600"/>
              <a:t>You can book a short guidance call with the grants team through the portal or via the contact form on our website.</a:t>
            </a:r>
          </a:p>
          <a:p>
            <a:pPr marL="285750" lvl="1" indent="-285750">
              <a:spcAft>
                <a:spcPts val="600"/>
              </a:spcAft>
              <a:buFont typeface="Arial" panose="020B0604020202020204" pitchFamily="34" charset="0"/>
              <a:buChar char="•"/>
            </a:pPr>
            <a:r>
              <a:rPr lang="en-GB" sz="1600"/>
              <a:t>Word and PDF versions of the application form and funding guidelines are available on our website.</a:t>
            </a:r>
          </a:p>
          <a:p>
            <a:pPr marL="285750" lvl="1" indent="-285750">
              <a:spcAft>
                <a:spcPts val="600"/>
              </a:spcAft>
              <a:buFont typeface="Arial" panose="020B0604020202020204" pitchFamily="34" charset="0"/>
              <a:buChar char="•"/>
            </a:pPr>
            <a:r>
              <a:rPr lang="en-GB" sz="1600"/>
              <a:t>There will be an Easy Read version of the funding guidelines.</a:t>
            </a:r>
          </a:p>
          <a:p>
            <a:pPr marL="285750" lvl="1" indent="-285750">
              <a:spcAft>
                <a:spcPts val="600"/>
              </a:spcAft>
              <a:buFont typeface="Arial" panose="020B0604020202020204" pitchFamily="34" charset="0"/>
              <a:buChar char="•"/>
            </a:pPr>
            <a:r>
              <a:rPr lang="en-GB" sz="1600"/>
              <a:t>Access payments are available for Deaf, disabled and neurodivergent people to help with applying. </a:t>
            </a:r>
          </a:p>
        </p:txBody>
      </p:sp>
    </p:spTree>
    <p:extLst>
      <p:ext uri="{BB962C8B-B14F-4D97-AF65-F5344CB8AC3E}">
        <p14:creationId xmlns:p14="http://schemas.microsoft.com/office/powerpoint/2010/main" val="154519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8AD6-282C-7091-7484-7BCDD21B6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AEAAC-2E41-C089-1827-DF6315B94C0D}"/>
              </a:ext>
            </a:extLst>
          </p:cNvPr>
          <p:cNvSpPr>
            <a:spLocks noGrp="1"/>
          </p:cNvSpPr>
          <p:nvPr>
            <p:ph type="title"/>
          </p:nvPr>
        </p:nvSpPr>
        <p:spPr>
          <a:xfrm>
            <a:off x="442914" y="404813"/>
            <a:ext cx="11306174" cy="382284"/>
          </a:xfrm>
        </p:spPr>
        <p:txBody>
          <a:bodyPr/>
          <a:lstStyle/>
          <a:p>
            <a:r>
              <a:rPr lang="en-GB"/>
              <a:t>What happens next?</a:t>
            </a:r>
          </a:p>
        </p:txBody>
      </p:sp>
      <p:sp>
        <p:nvSpPr>
          <p:cNvPr id="3" name="Content Placeholder 2">
            <a:extLst>
              <a:ext uri="{FF2B5EF4-FFF2-40B4-BE49-F238E27FC236}">
                <a16:creationId xmlns:a16="http://schemas.microsoft.com/office/drawing/2014/main" id="{21CBB6C9-3A68-529A-D230-9C599AB7896F}"/>
              </a:ext>
            </a:extLst>
          </p:cNvPr>
          <p:cNvSpPr>
            <a:spLocks noGrp="1"/>
          </p:cNvSpPr>
          <p:nvPr>
            <p:ph idx="1"/>
          </p:nvPr>
        </p:nvSpPr>
        <p:spPr/>
        <p:txBody>
          <a:bodyPr/>
          <a:lstStyle/>
          <a:p>
            <a:pPr lvl="1"/>
            <a:r>
              <a:rPr lang="en-GB" sz="1600"/>
              <a:t>The grants team assess which applications best fit our criteria.</a:t>
            </a:r>
          </a:p>
          <a:p>
            <a:pPr lvl="1"/>
            <a:endParaRPr lang="en-GB" sz="1600"/>
          </a:p>
          <a:p>
            <a:pPr lvl="1"/>
            <a:r>
              <a:rPr lang="en-GB" sz="1600"/>
              <a:t>For Emerging Justice short-term grants (under £50k), the grants team will make a collective decision on the applications. You will hear within 12-14 weeks.</a:t>
            </a:r>
          </a:p>
          <a:p>
            <a:pPr lvl="1"/>
            <a:endParaRPr lang="en-GB" sz="1600"/>
          </a:p>
          <a:p>
            <a:pPr lvl="1"/>
            <a:r>
              <a:rPr lang="en-GB" sz="1600"/>
              <a:t>For all applications over £50k, the grants team makes a collective decision about which applications are strongest within the available budget. You will hear within 5 weeks.</a:t>
            </a:r>
          </a:p>
          <a:p>
            <a:pPr lvl="1"/>
            <a:endParaRPr lang="en-GB" sz="1600"/>
          </a:p>
          <a:p>
            <a:pPr lvl="1"/>
            <a:r>
              <a:rPr lang="en-GB" sz="1600"/>
              <a:t>If your application is shortlisted, a member of the grants team will visit you or meet you online.</a:t>
            </a:r>
          </a:p>
          <a:p>
            <a:pPr lvl="1"/>
            <a:endParaRPr lang="en-GB" sz="1600"/>
          </a:p>
          <a:p>
            <a:pPr lvl="1"/>
            <a:r>
              <a:rPr lang="en-GB" sz="1600"/>
              <a:t>We will ask for financial information about the current year at second stage e.g. organisational budget</a:t>
            </a:r>
          </a:p>
          <a:p>
            <a:pPr lvl="1"/>
            <a:endParaRPr lang="en-GB"/>
          </a:p>
        </p:txBody>
      </p:sp>
      <p:sp>
        <p:nvSpPr>
          <p:cNvPr id="4" name="Date Placeholder 3">
            <a:extLst>
              <a:ext uri="{FF2B5EF4-FFF2-40B4-BE49-F238E27FC236}">
                <a16:creationId xmlns:a16="http://schemas.microsoft.com/office/drawing/2014/main" id="{61A4889E-FEEF-E500-E2DB-A5392648BD98}"/>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5EED7279-1010-2BA1-D85B-D29B6DB74018}"/>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6FE874D1-5B23-D762-A554-A9609286D343}"/>
              </a:ext>
            </a:extLst>
          </p:cNvPr>
          <p:cNvSpPr>
            <a:spLocks noGrp="1"/>
          </p:cNvSpPr>
          <p:nvPr>
            <p:ph type="sldNum" sz="quarter" idx="12"/>
          </p:nvPr>
        </p:nvSpPr>
        <p:spPr/>
        <p:txBody>
          <a:bodyPr/>
          <a:lstStyle/>
          <a:p>
            <a:fld id="{C790EBD1-482B-4C6F-AFC1-9F7ACF0A1A11}" type="slidenum">
              <a:rPr lang="en-GB" smtClean="0"/>
              <a:t>17</a:t>
            </a:fld>
            <a:endParaRPr lang="en-GB"/>
          </a:p>
        </p:txBody>
      </p:sp>
      <p:sp>
        <p:nvSpPr>
          <p:cNvPr id="7" name="Content Placeholder 6">
            <a:extLst>
              <a:ext uri="{FF2B5EF4-FFF2-40B4-BE49-F238E27FC236}">
                <a16:creationId xmlns:a16="http://schemas.microsoft.com/office/drawing/2014/main" id="{9CD10304-819F-D497-2A55-923B2ABC0554}"/>
              </a:ext>
            </a:extLst>
          </p:cNvPr>
          <p:cNvSpPr>
            <a:spLocks noGrp="1"/>
          </p:cNvSpPr>
          <p:nvPr>
            <p:ph sz="quarter" idx="13"/>
          </p:nvPr>
        </p:nvSpPr>
        <p:spPr/>
        <p:txBody>
          <a:bodyPr/>
          <a:lstStyle/>
          <a:p>
            <a:pPr lvl="1"/>
            <a:r>
              <a:rPr lang="en-GB" sz="1600"/>
              <a:t>There is no second stage application form. But, if you did not complete our application questions at first stage, we will work with you to complete these at second stage. This is so our Grants Committee has equivalent information to consider.</a:t>
            </a:r>
          </a:p>
          <a:p>
            <a:pPr lvl="1"/>
            <a:endParaRPr lang="en-GB" sz="1600"/>
          </a:p>
          <a:p>
            <a:pPr lvl="1"/>
            <a:r>
              <a:rPr lang="en-GB" sz="1600"/>
              <a:t>All shortlisted applications are considered by our Grants Committee, which makes the final decision. This is made up of 3 LEF Trustees and 3 external members with lived and learned experience of the issues on which we fund. </a:t>
            </a:r>
          </a:p>
          <a:p>
            <a:pPr lvl="1"/>
            <a:endParaRPr lang="en-GB" sz="1600"/>
          </a:p>
          <a:p>
            <a:pPr lvl="1"/>
            <a:r>
              <a:rPr lang="en-GB" sz="1600"/>
              <a:t>All unsuccessful applicants are told the reason(s) for our decision. This is more detailed at second stage but everyone can request additional feedback.</a:t>
            </a:r>
          </a:p>
        </p:txBody>
      </p:sp>
    </p:spTree>
    <p:extLst>
      <p:ext uri="{BB962C8B-B14F-4D97-AF65-F5344CB8AC3E}">
        <p14:creationId xmlns:p14="http://schemas.microsoft.com/office/powerpoint/2010/main" val="414086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84E8-55C2-D977-C59F-C77FC68C3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E6824-831D-0EBD-FE7D-3D5319C8409F}"/>
              </a:ext>
            </a:extLst>
          </p:cNvPr>
          <p:cNvSpPr>
            <a:spLocks noGrp="1"/>
          </p:cNvSpPr>
          <p:nvPr>
            <p:ph type="title"/>
          </p:nvPr>
        </p:nvSpPr>
        <p:spPr>
          <a:xfrm>
            <a:off x="442914" y="404813"/>
            <a:ext cx="11306174" cy="382284"/>
          </a:xfrm>
        </p:spPr>
        <p:txBody>
          <a:bodyPr/>
          <a:lstStyle/>
          <a:p>
            <a:r>
              <a:rPr lang="en-GB"/>
              <a:t>Key dates</a:t>
            </a:r>
          </a:p>
        </p:txBody>
      </p:sp>
      <p:sp>
        <p:nvSpPr>
          <p:cNvPr id="3" name="Content Placeholder 2">
            <a:extLst>
              <a:ext uri="{FF2B5EF4-FFF2-40B4-BE49-F238E27FC236}">
                <a16:creationId xmlns:a16="http://schemas.microsoft.com/office/drawing/2014/main" id="{C9AF6ABC-2C13-3987-EC00-5A01B6E1DA1D}"/>
              </a:ext>
            </a:extLst>
          </p:cNvPr>
          <p:cNvSpPr>
            <a:spLocks noGrp="1"/>
          </p:cNvSpPr>
          <p:nvPr>
            <p:ph idx="1"/>
          </p:nvPr>
        </p:nvSpPr>
        <p:spPr/>
        <p:txBody>
          <a:bodyPr/>
          <a:lstStyle/>
          <a:p>
            <a:pPr>
              <a:spcAft>
                <a:spcPts val="600"/>
              </a:spcAft>
            </a:pPr>
            <a:r>
              <a:rPr lang="en-GB" sz="1600" b="0"/>
              <a:t>You can speak to us and apply at any time but, for applications over £50,000, we have two decision points each year. For Autumn 2026, these are the key dates:</a:t>
            </a:r>
          </a:p>
          <a:p>
            <a:pPr>
              <a:spcAft>
                <a:spcPts val="600"/>
              </a:spcAft>
            </a:pPr>
            <a:endParaRPr lang="en-GB" sz="1600" b="0"/>
          </a:p>
          <a:p>
            <a:pPr marL="342900" indent="-342900">
              <a:spcAft>
                <a:spcPts val="600"/>
              </a:spcAft>
              <a:buFont typeface="Arial" panose="020B0604020202020204" pitchFamily="34" charset="0"/>
              <a:buChar char="•"/>
            </a:pPr>
            <a:r>
              <a:rPr lang="en-GB" sz="1600" b="0"/>
              <a:t>Until 11 September	Application guidance calls available with the grants team.</a:t>
            </a:r>
          </a:p>
          <a:p>
            <a:pPr marL="342900" indent="-342900">
              <a:spcAft>
                <a:spcPts val="600"/>
              </a:spcAft>
              <a:buFont typeface="Arial" panose="020B0604020202020204" pitchFamily="34" charset="0"/>
              <a:buChar char="•"/>
            </a:pPr>
            <a:r>
              <a:rPr lang="en-GB" sz="1600" b="0"/>
              <a:t>17 September		Last date for submitted applications to be considered in autumn round</a:t>
            </a:r>
          </a:p>
          <a:p>
            <a:pPr marL="342900" indent="-342900">
              <a:spcAft>
                <a:spcPts val="600"/>
              </a:spcAft>
              <a:buFont typeface="Arial" panose="020B0604020202020204" pitchFamily="34" charset="0"/>
              <a:buChar char="•"/>
            </a:pPr>
            <a:r>
              <a:rPr lang="en-GB" sz="1600" b="0"/>
              <a:t>End of October 		Notification of first-stage decisions</a:t>
            </a:r>
          </a:p>
          <a:p>
            <a:pPr marL="342900" indent="-342900">
              <a:spcAft>
                <a:spcPts val="600"/>
              </a:spcAft>
              <a:buFont typeface="Arial" panose="020B0604020202020204" pitchFamily="34" charset="0"/>
              <a:buChar char="•"/>
            </a:pPr>
            <a:r>
              <a:rPr lang="en-GB" sz="1600" b="0"/>
              <a:t>October-November	Second stage assessments (visits/meetings)</a:t>
            </a:r>
          </a:p>
          <a:p>
            <a:pPr marL="342900" indent="-342900">
              <a:spcAft>
                <a:spcPts val="600"/>
              </a:spcAft>
              <a:buFont typeface="Arial" panose="020B0604020202020204" pitchFamily="34" charset="0"/>
              <a:buChar char="•"/>
            </a:pPr>
            <a:r>
              <a:rPr lang="en-GB" sz="1600" b="0"/>
              <a:t>End of December	Notification of final decisions</a:t>
            </a:r>
          </a:p>
        </p:txBody>
      </p:sp>
      <p:sp>
        <p:nvSpPr>
          <p:cNvPr id="4" name="Date Placeholder 3">
            <a:extLst>
              <a:ext uri="{FF2B5EF4-FFF2-40B4-BE49-F238E27FC236}">
                <a16:creationId xmlns:a16="http://schemas.microsoft.com/office/drawing/2014/main" id="{8CBBD513-A538-9D28-2555-1535B08E9E0B}"/>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D0E949B0-B432-4FB7-CC08-D5819BCEBFE9}"/>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D3A30820-9695-B33F-378D-B6EBEFBFB1FC}"/>
              </a:ext>
            </a:extLst>
          </p:cNvPr>
          <p:cNvSpPr>
            <a:spLocks noGrp="1"/>
          </p:cNvSpPr>
          <p:nvPr>
            <p:ph type="sldNum" sz="quarter" idx="12"/>
          </p:nvPr>
        </p:nvSpPr>
        <p:spPr/>
        <p:txBody>
          <a:bodyPr/>
          <a:lstStyle/>
          <a:p>
            <a:fld id="{C790EBD1-482B-4C6F-AFC1-9F7ACF0A1A11}" type="slidenum">
              <a:rPr lang="en-GB" smtClean="0"/>
              <a:t>18</a:t>
            </a:fld>
            <a:endParaRPr lang="en-GB"/>
          </a:p>
        </p:txBody>
      </p:sp>
    </p:spTree>
    <p:extLst>
      <p:ext uri="{BB962C8B-B14F-4D97-AF65-F5344CB8AC3E}">
        <p14:creationId xmlns:p14="http://schemas.microsoft.com/office/powerpoint/2010/main" val="176764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C00D90-C746-0DEF-1F18-4E372BB1065A}"/>
              </a:ext>
            </a:extLst>
          </p:cNvPr>
          <p:cNvSpPr>
            <a:spLocks noGrp="1"/>
          </p:cNvSpPr>
          <p:nvPr>
            <p:ph type="title"/>
          </p:nvPr>
        </p:nvSpPr>
        <p:spPr>
          <a:xfrm>
            <a:off x="442914" y="2793600"/>
            <a:ext cx="5761036" cy="567848"/>
          </a:xfrm>
        </p:spPr>
        <p:txBody>
          <a:bodyPr/>
          <a:lstStyle/>
          <a:p>
            <a:r>
              <a:rPr lang="en-GB"/>
              <a:t>Thank you </a:t>
            </a:r>
          </a:p>
        </p:txBody>
      </p:sp>
      <p:sp>
        <p:nvSpPr>
          <p:cNvPr id="4" name="Text Placeholder 3">
            <a:extLst>
              <a:ext uri="{FF2B5EF4-FFF2-40B4-BE49-F238E27FC236}">
                <a16:creationId xmlns:a16="http://schemas.microsoft.com/office/drawing/2014/main" id="{ABFB7F6C-8C72-633D-9591-D29F6BC622E8}"/>
              </a:ext>
            </a:extLst>
          </p:cNvPr>
          <p:cNvSpPr>
            <a:spLocks noGrp="1"/>
          </p:cNvSpPr>
          <p:nvPr>
            <p:ph type="body" sz="quarter" idx="10"/>
          </p:nvPr>
        </p:nvSpPr>
        <p:spPr>
          <a:xfrm>
            <a:off x="442914" y="4575892"/>
            <a:ext cx="2977044" cy="1877295"/>
          </a:xfrm>
        </p:spPr>
        <p:txBody>
          <a:bodyPr/>
          <a:lstStyle/>
          <a:p>
            <a:r>
              <a:rPr lang="en-GB" b="1"/>
              <a:t>LEF</a:t>
            </a:r>
            <a:br>
              <a:rPr lang="en-GB"/>
            </a:br>
            <a:r>
              <a:rPr lang="en-GB"/>
              <a:t>15 Alfred Place</a:t>
            </a:r>
            <a:br>
              <a:rPr lang="en-GB"/>
            </a:br>
            <a:r>
              <a:rPr lang="en-GB"/>
              <a:t>London WC1E 7EB</a:t>
            </a:r>
          </a:p>
          <a:p>
            <a:r>
              <a:rPr lang="en-GB" err="1"/>
              <a:t>lef.org.uk</a:t>
            </a:r>
            <a:endParaRPr lang="en-GB"/>
          </a:p>
        </p:txBody>
      </p:sp>
    </p:spTree>
    <p:extLst>
      <p:ext uri="{BB962C8B-B14F-4D97-AF65-F5344CB8AC3E}">
        <p14:creationId xmlns:p14="http://schemas.microsoft.com/office/powerpoint/2010/main" val="143255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DDAE99-D0FD-F752-C231-D66B33D2FDAB}"/>
              </a:ext>
            </a:extLst>
          </p:cNvPr>
          <p:cNvSpPr>
            <a:spLocks noGrp="1"/>
          </p:cNvSpPr>
          <p:nvPr>
            <p:ph idx="1"/>
          </p:nvPr>
        </p:nvSpPr>
        <p:spPr>
          <a:xfrm>
            <a:off x="442913" y="1484313"/>
            <a:ext cx="9253537" cy="4357687"/>
          </a:xfrm>
        </p:spPr>
        <p:txBody>
          <a:bodyPr vert="horz" lIns="0" tIns="0" rIns="0" bIns="0" rtlCol="0" anchor="t">
            <a:noAutofit/>
          </a:bodyPr>
          <a:lstStyle/>
          <a:p>
            <a:pPr marL="0" lvl="0" indent="0">
              <a:buNone/>
            </a:pPr>
            <a:endParaRPr lang="en-GB" sz="2000">
              <a:cs typeface="Arial"/>
            </a:endParaRPr>
          </a:p>
          <a:p>
            <a:pPr marL="0" lvl="0" indent="0">
              <a:buNone/>
            </a:pPr>
            <a:r>
              <a:rPr lang="en-GB" sz="2000">
                <a:cs typeface="Arial"/>
              </a:rPr>
              <a:t>Panel: </a:t>
            </a:r>
          </a:p>
          <a:p>
            <a:pPr marL="285750" lvl="0" indent="-285750">
              <a:buFont typeface="Arial" panose="020B0604020202020204" pitchFamily="34" charset="0"/>
              <a:buChar char="•"/>
            </a:pPr>
            <a:r>
              <a:rPr lang="en-GB" sz="2000">
                <a:cs typeface="Arial"/>
              </a:rPr>
              <a:t>Rachael Takens-Milne, Director of Grants and Learning </a:t>
            </a:r>
          </a:p>
          <a:p>
            <a:pPr marL="285750" lvl="0" indent="-285750">
              <a:buFont typeface="Arial" panose="020B0604020202020204" pitchFamily="34" charset="0"/>
              <a:buChar char="•"/>
            </a:pPr>
            <a:r>
              <a:rPr lang="en-GB" sz="2000">
                <a:cs typeface="Arial"/>
              </a:rPr>
              <a:t>Ali McGinley, Head of Grants </a:t>
            </a:r>
          </a:p>
          <a:p>
            <a:pPr marL="285750" lvl="0" indent="-285750">
              <a:buFont typeface="Arial" panose="020B0604020202020204" pitchFamily="34" charset="0"/>
              <a:buChar char="•"/>
            </a:pPr>
            <a:r>
              <a:rPr lang="en-GB" sz="2000">
                <a:cs typeface="Arial"/>
              </a:rPr>
              <a:t>Anna Bear, Communications Manager</a:t>
            </a:r>
          </a:p>
        </p:txBody>
      </p:sp>
      <p:sp>
        <p:nvSpPr>
          <p:cNvPr id="4" name="Date Placeholder 3">
            <a:extLst>
              <a:ext uri="{FF2B5EF4-FFF2-40B4-BE49-F238E27FC236}">
                <a16:creationId xmlns:a16="http://schemas.microsoft.com/office/drawing/2014/main" id="{E86F9E0E-2711-51C7-A252-141B939EF64F}"/>
              </a:ext>
            </a:extLst>
          </p:cNvPr>
          <p:cNvSpPr>
            <a:spLocks noGrp="1"/>
          </p:cNvSpPr>
          <p:nvPr>
            <p:ph type="dt" sz="half" idx="10"/>
          </p:nvPr>
        </p:nvSpPr>
        <p:spPr>
          <a:xfrm>
            <a:off x="5988049" y="6292767"/>
            <a:ext cx="5102222" cy="307777"/>
          </a:xfrm>
        </p:spPr>
        <p:txBody>
          <a:bodyPr/>
          <a:lstStyle/>
          <a:p>
            <a:r>
              <a:rPr lang="en-GB"/>
              <a:t>14 July 2026</a:t>
            </a:r>
          </a:p>
          <a:p>
            <a:endParaRPr lang="en-GB"/>
          </a:p>
        </p:txBody>
      </p:sp>
      <p:sp>
        <p:nvSpPr>
          <p:cNvPr id="5" name="Footer Placeholder 4">
            <a:extLst>
              <a:ext uri="{FF2B5EF4-FFF2-40B4-BE49-F238E27FC236}">
                <a16:creationId xmlns:a16="http://schemas.microsoft.com/office/drawing/2014/main" id="{A5405045-80B8-93E5-FD76-3DA9AEB75F89}"/>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1CC74FDA-E7CC-63E8-377B-F101E6A50E37}"/>
              </a:ext>
            </a:extLst>
          </p:cNvPr>
          <p:cNvSpPr>
            <a:spLocks noGrp="1"/>
          </p:cNvSpPr>
          <p:nvPr>
            <p:ph type="sldNum" sz="quarter" idx="12"/>
          </p:nvPr>
        </p:nvSpPr>
        <p:spPr/>
        <p:txBody>
          <a:bodyPr/>
          <a:lstStyle/>
          <a:p>
            <a:fld id="{C790EBD1-482B-4C6F-AFC1-9F7ACF0A1A11}" type="slidenum">
              <a:rPr lang="en-GB" smtClean="0"/>
              <a:t>2</a:t>
            </a:fld>
            <a:endParaRPr lang="en-GB"/>
          </a:p>
        </p:txBody>
      </p:sp>
      <p:sp>
        <p:nvSpPr>
          <p:cNvPr id="8" name="Title 7">
            <a:extLst>
              <a:ext uri="{FF2B5EF4-FFF2-40B4-BE49-F238E27FC236}">
                <a16:creationId xmlns:a16="http://schemas.microsoft.com/office/drawing/2014/main" id="{CBF1902C-C7A3-9209-E57C-190195746EDB}"/>
              </a:ext>
            </a:extLst>
          </p:cNvPr>
          <p:cNvSpPr>
            <a:spLocks noGrp="1"/>
          </p:cNvSpPr>
          <p:nvPr>
            <p:ph type="title"/>
          </p:nvPr>
        </p:nvSpPr>
        <p:spPr>
          <a:xfrm>
            <a:off x="442914" y="404813"/>
            <a:ext cx="11306174" cy="764568"/>
          </a:xfrm>
        </p:spPr>
        <p:txBody>
          <a:bodyPr/>
          <a:lstStyle/>
          <a:p>
            <a:r>
              <a:rPr lang="en-GB"/>
              <a:t>Pre Application Webinar </a:t>
            </a:r>
            <a:br>
              <a:rPr lang="en-GB"/>
            </a:br>
            <a:r>
              <a:rPr lang="en-GB"/>
              <a:t>14</a:t>
            </a:r>
            <a:r>
              <a:rPr lang="en-GB" baseline="30000"/>
              <a:t>th</a:t>
            </a:r>
            <a:r>
              <a:rPr lang="en-GB"/>
              <a:t> July 2026, 2.30 – 3.30</a:t>
            </a:r>
          </a:p>
        </p:txBody>
      </p:sp>
    </p:spTree>
    <p:extLst>
      <p:ext uri="{BB962C8B-B14F-4D97-AF65-F5344CB8AC3E}">
        <p14:creationId xmlns:p14="http://schemas.microsoft.com/office/powerpoint/2010/main" val="91960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F93E8-3E37-22F6-61CD-8B55170C2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4326C-126E-66C0-93CC-FEDB48072552}"/>
              </a:ext>
            </a:extLst>
          </p:cNvPr>
          <p:cNvSpPr>
            <a:spLocks noGrp="1"/>
          </p:cNvSpPr>
          <p:nvPr>
            <p:ph type="title"/>
          </p:nvPr>
        </p:nvSpPr>
        <p:spPr>
          <a:xfrm>
            <a:off x="334962" y="411345"/>
            <a:ext cx="11306174" cy="382284"/>
          </a:xfrm>
        </p:spPr>
        <p:txBody>
          <a:bodyPr/>
          <a:lstStyle/>
          <a:p>
            <a:r>
              <a:rPr lang="en-GB"/>
              <a:t>Welcome and plan for the session</a:t>
            </a:r>
          </a:p>
        </p:txBody>
      </p:sp>
      <p:sp>
        <p:nvSpPr>
          <p:cNvPr id="3" name="Content Placeholder 2">
            <a:extLst>
              <a:ext uri="{FF2B5EF4-FFF2-40B4-BE49-F238E27FC236}">
                <a16:creationId xmlns:a16="http://schemas.microsoft.com/office/drawing/2014/main" id="{D3FAA64D-7410-1EC0-7C2B-EE947858A12B}"/>
              </a:ext>
            </a:extLst>
          </p:cNvPr>
          <p:cNvSpPr>
            <a:spLocks noGrp="1"/>
          </p:cNvSpPr>
          <p:nvPr>
            <p:ph idx="1"/>
          </p:nvPr>
        </p:nvSpPr>
        <p:spPr>
          <a:xfrm>
            <a:off x="442913" y="1484313"/>
            <a:ext cx="9253537" cy="4357687"/>
          </a:xfrm>
        </p:spPr>
        <p:txBody>
          <a:bodyPr vert="horz" lIns="0" tIns="0" rIns="0" bIns="0" rtlCol="0" anchor="t">
            <a:noAutofit/>
          </a:bodyPr>
          <a:lstStyle/>
          <a:p>
            <a:pPr marL="285750" lvl="0" indent="-285750">
              <a:buFont typeface="Arial" panose="020B0604020202020204" pitchFamily="34" charset="0"/>
              <a:buChar char="•"/>
            </a:pPr>
            <a:r>
              <a:rPr lang="en-GB" sz="1800"/>
              <a:t>LEF’s </a:t>
            </a:r>
            <a:r>
              <a:rPr lang="en-GB" sz="1800" err="1"/>
              <a:t>grantmaking</a:t>
            </a:r>
            <a:r>
              <a:rPr lang="en-GB" sz="1800"/>
              <a:t> </a:t>
            </a:r>
            <a:endParaRPr lang="en-GB" sz="1800">
              <a:cs typeface="Arial"/>
            </a:endParaRPr>
          </a:p>
          <a:p>
            <a:pPr marL="285750" lvl="0" indent="-285750">
              <a:buFont typeface="Arial" panose="020B0604020202020204" pitchFamily="34" charset="0"/>
              <a:buChar char="•"/>
            </a:pPr>
            <a:r>
              <a:rPr lang="en-GB" sz="1800"/>
              <a:t>Strengthening Justice fund</a:t>
            </a:r>
          </a:p>
          <a:p>
            <a:pPr marL="285750" lvl="0" indent="-285750">
              <a:buFont typeface="Arial" panose="020B0604020202020204" pitchFamily="34" charset="0"/>
              <a:buChar char="•"/>
            </a:pPr>
            <a:r>
              <a:rPr lang="en-GB" sz="1800">
                <a:cs typeface="Arial"/>
              </a:rPr>
              <a:t>Emerging Justice fund</a:t>
            </a:r>
          </a:p>
          <a:p>
            <a:pPr marL="285750" lvl="0" indent="-285750">
              <a:buFont typeface="Arial" panose="020B0604020202020204" pitchFamily="34" charset="0"/>
              <a:buChar char="•"/>
            </a:pPr>
            <a:r>
              <a:rPr lang="en-GB" sz="1800">
                <a:cs typeface="Arial"/>
              </a:rPr>
              <a:t>Our grants in numbers</a:t>
            </a:r>
          </a:p>
          <a:p>
            <a:pPr marL="285750" lvl="0" indent="-285750">
              <a:buFont typeface="Arial" panose="020B0604020202020204" pitchFamily="34" charset="0"/>
              <a:buChar char="•"/>
            </a:pPr>
            <a:r>
              <a:rPr lang="en-GB" sz="1800">
                <a:cs typeface="Arial"/>
              </a:rPr>
              <a:t>Key criteria: </a:t>
            </a:r>
            <a:r>
              <a:rPr lang="en-GB" sz="1800" b="1">
                <a:cs typeface="Arial"/>
              </a:rPr>
              <a:t>accountability to communities </a:t>
            </a:r>
            <a:r>
              <a:rPr lang="en-GB" sz="1800">
                <a:cs typeface="Arial"/>
              </a:rPr>
              <a:t>and </a:t>
            </a:r>
            <a:r>
              <a:rPr lang="en-GB" sz="1800" b="1">
                <a:cs typeface="Arial"/>
              </a:rPr>
              <a:t>using or shaping the law for change</a:t>
            </a:r>
          </a:p>
          <a:p>
            <a:pPr marL="285750" lvl="0" indent="-285750">
              <a:buFont typeface="Arial" panose="020B0604020202020204" pitchFamily="34" charset="0"/>
              <a:buChar char="•"/>
            </a:pPr>
            <a:r>
              <a:rPr lang="en-GB" sz="1800">
                <a:cs typeface="Arial"/>
              </a:rPr>
              <a:t>What else we look for and what we don’t fund </a:t>
            </a:r>
          </a:p>
          <a:p>
            <a:pPr marL="285750" lvl="0" indent="-285750">
              <a:buFont typeface="Arial" panose="020B0604020202020204" pitchFamily="34" charset="0"/>
              <a:buChar char="•"/>
            </a:pPr>
            <a:r>
              <a:rPr lang="en-GB" sz="1800">
                <a:cs typeface="Arial"/>
              </a:rPr>
              <a:t>Application process and decision making </a:t>
            </a:r>
          </a:p>
          <a:p>
            <a:pPr marL="285750" lvl="0" indent="-285750">
              <a:buFont typeface="Arial" panose="020B0604020202020204" pitchFamily="34" charset="0"/>
              <a:buChar char="•"/>
            </a:pPr>
            <a:r>
              <a:rPr lang="en-GB" sz="1800"/>
              <a:t>Q&amp;A </a:t>
            </a:r>
            <a:endParaRPr lang="en-GB" sz="1800">
              <a:cs typeface="Arial"/>
            </a:endParaRPr>
          </a:p>
        </p:txBody>
      </p:sp>
      <p:sp>
        <p:nvSpPr>
          <p:cNvPr id="4" name="Date Placeholder 3">
            <a:extLst>
              <a:ext uri="{FF2B5EF4-FFF2-40B4-BE49-F238E27FC236}">
                <a16:creationId xmlns:a16="http://schemas.microsoft.com/office/drawing/2014/main" id="{1075A8C2-D180-B431-53E6-25A82E28C82C}"/>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4E1A3EF8-85A3-7753-E78E-D75A40B71EF7}"/>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C7D58CF7-0E3F-9531-234B-D1AE23E3412D}"/>
              </a:ext>
            </a:extLst>
          </p:cNvPr>
          <p:cNvSpPr>
            <a:spLocks noGrp="1"/>
          </p:cNvSpPr>
          <p:nvPr>
            <p:ph type="sldNum" sz="quarter" idx="12"/>
          </p:nvPr>
        </p:nvSpPr>
        <p:spPr/>
        <p:txBody>
          <a:bodyPr/>
          <a:lstStyle/>
          <a:p>
            <a:fld id="{C790EBD1-482B-4C6F-AFC1-9F7ACF0A1A11}" type="slidenum">
              <a:rPr lang="en-GB" smtClean="0"/>
              <a:t>3</a:t>
            </a:fld>
            <a:endParaRPr lang="en-GB"/>
          </a:p>
        </p:txBody>
      </p:sp>
    </p:spTree>
    <p:extLst>
      <p:ext uri="{BB962C8B-B14F-4D97-AF65-F5344CB8AC3E}">
        <p14:creationId xmlns:p14="http://schemas.microsoft.com/office/powerpoint/2010/main" val="9557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D7C0-A26C-00A7-465F-5D6F769BD8D5}"/>
              </a:ext>
            </a:extLst>
          </p:cNvPr>
          <p:cNvSpPr>
            <a:spLocks noGrp="1"/>
          </p:cNvSpPr>
          <p:nvPr>
            <p:ph type="title"/>
          </p:nvPr>
        </p:nvSpPr>
        <p:spPr>
          <a:xfrm>
            <a:off x="442914" y="404813"/>
            <a:ext cx="11306174" cy="382284"/>
          </a:xfrm>
        </p:spPr>
        <p:txBody>
          <a:bodyPr/>
          <a:lstStyle/>
          <a:p>
            <a:r>
              <a:rPr lang="en-GB"/>
              <a:t>LEF’s </a:t>
            </a:r>
            <a:r>
              <a:rPr lang="en-GB" err="1"/>
              <a:t>grantmaking</a:t>
            </a:r>
            <a:endParaRPr lang="en-GB"/>
          </a:p>
        </p:txBody>
      </p:sp>
      <p:sp>
        <p:nvSpPr>
          <p:cNvPr id="3" name="Content Placeholder 2">
            <a:extLst>
              <a:ext uri="{FF2B5EF4-FFF2-40B4-BE49-F238E27FC236}">
                <a16:creationId xmlns:a16="http://schemas.microsoft.com/office/drawing/2014/main" id="{5988DFD9-69CE-E9BA-42E5-A740B233FD51}"/>
              </a:ext>
            </a:extLst>
          </p:cNvPr>
          <p:cNvSpPr>
            <a:spLocks noGrp="1"/>
          </p:cNvSpPr>
          <p:nvPr>
            <p:ph idx="1"/>
          </p:nvPr>
        </p:nvSpPr>
        <p:spPr/>
        <p:txBody>
          <a:bodyPr vert="horz" lIns="0" tIns="0" rIns="0" bIns="0" rtlCol="0" anchor="t">
            <a:noAutofit/>
          </a:bodyPr>
          <a:lstStyle/>
          <a:p>
            <a:pPr marL="342900" indent="-342900">
              <a:buFont typeface="Arial" panose="020B0604020202020204" pitchFamily="34" charset="0"/>
              <a:buChar char="•"/>
            </a:pPr>
            <a:r>
              <a:rPr lang="en-GB" sz="1600" b="0"/>
              <a:t>We want to create new connections between the law and communities facing injustice.</a:t>
            </a:r>
            <a:br>
              <a:rPr lang="en-GB" sz="1600" b="0"/>
            </a:br>
            <a:endParaRPr lang="en-GB" sz="1600" b="0">
              <a:cs typeface="Arial"/>
            </a:endParaRPr>
          </a:p>
          <a:p>
            <a:pPr marL="342900" indent="-342900">
              <a:buFont typeface="Arial" panose="020B0604020202020204" pitchFamily="34" charset="0"/>
              <a:buChar char="•"/>
            </a:pPr>
            <a:r>
              <a:rPr lang="en-GB" sz="1600" b="0"/>
              <a:t>We are looking to fund organisations that:</a:t>
            </a:r>
          </a:p>
          <a:p>
            <a:pPr marL="810895" lvl="3" indent="-342900"/>
            <a:r>
              <a:rPr lang="en-GB" sz="1600"/>
              <a:t>prioritise accountability to their communities </a:t>
            </a:r>
            <a:endParaRPr lang="en-GB" sz="1600">
              <a:cs typeface="Arial"/>
            </a:endParaRPr>
          </a:p>
          <a:p>
            <a:pPr marL="810895" lvl="3" indent="-342900"/>
            <a:r>
              <a:rPr lang="en-GB" sz="1600"/>
              <a:t>use and shape the law (or want to) to influence wider change.</a:t>
            </a:r>
            <a:br>
              <a:rPr lang="en-GB" sz="1600"/>
            </a:br>
            <a:endParaRPr lang="en-GB" sz="1600">
              <a:cs typeface="Arial"/>
            </a:endParaRPr>
          </a:p>
          <a:p>
            <a:pPr marL="342900" indent="-342900">
              <a:buFont typeface="Arial" panose="020B0604020202020204" pitchFamily="34" charset="0"/>
              <a:buChar char="•"/>
            </a:pPr>
            <a:r>
              <a:rPr lang="en-GB" sz="1600" b="0"/>
              <a:t>We have two funds within our open grant programme:</a:t>
            </a:r>
          </a:p>
          <a:p>
            <a:pPr marL="810895" lvl="3" indent="-342900"/>
            <a:r>
              <a:rPr lang="en-GB" sz="1600"/>
              <a:t>Emerging Justice</a:t>
            </a:r>
            <a:endParaRPr lang="en-GB" sz="1600">
              <a:cs typeface="Arial" panose="020B0604020202020204"/>
            </a:endParaRPr>
          </a:p>
          <a:p>
            <a:pPr marL="810895" lvl="3" indent="-342900"/>
            <a:r>
              <a:rPr lang="en-GB" sz="1600"/>
              <a:t>Strengthening Justice</a:t>
            </a:r>
          </a:p>
          <a:p>
            <a:pPr marL="467995" lvl="3" indent="0">
              <a:buNone/>
            </a:pPr>
            <a:endParaRPr lang="en-GB" sz="1600"/>
          </a:p>
          <a:p>
            <a:pPr marL="285745" indent="-285750">
              <a:buFont typeface="Arial" panose="020B0604020202020204" pitchFamily="34" charset="0"/>
              <a:buChar char="•"/>
            </a:pPr>
            <a:r>
              <a:rPr lang="en-GB" sz="1600" b="0"/>
              <a:t>Power, culture and inclusion</a:t>
            </a:r>
          </a:p>
          <a:p>
            <a:pPr marL="285745" indent="-285750">
              <a:buFont typeface="Arial" panose="020B0604020202020204" pitchFamily="34" charset="0"/>
              <a:buChar char="•"/>
            </a:pPr>
            <a:endParaRPr lang="en-GB" sz="1600" b="0"/>
          </a:p>
          <a:p>
            <a:pPr marL="285745" indent="-285750">
              <a:buFont typeface="Arial" panose="020B0604020202020204" pitchFamily="34" charset="0"/>
              <a:buChar char="•"/>
            </a:pPr>
            <a:endParaRPr lang="en-GB" sz="1600" b="0"/>
          </a:p>
          <a:p>
            <a:pPr marL="753745" lvl="3" indent="-285750">
              <a:buFont typeface="Wingdings" panose="05000000000000000000" pitchFamily="2" charset="2"/>
              <a:buChar char="§"/>
            </a:pPr>
            <a:endParaRPr lang="en-GB" sz="1600"/>
          </a:p>
          <a:p>
            <a:pPr marL="467995" lvl="3" indent="0">
              <a:buNone/>
            </a:pPr>
            <a:endParaRPr lang="en-GB" sz="1600">
              <a:cs typeface="Arial" panose="020B0604020202020204"/>
            </a:endParaRPr>
          </a:p>
          <a:p>
            <a:pPr lvl="1"/>
            <a:endParaRPr lang="en-GB">
              <a:cs typeface="Arial"/>
            </a:endParaRPr>
          </a:p>
        </p:txBody>
      </p:sp>
      <p:sp>
        <p:nvSpPr>
          <p:cNvPr id="4" name="Date Placeholder 3">
            <a:extLst>
              <a:ext uri="{FF2B5EF4-FFF2-40B4-BE49-F238E27FC236}">
                <a16:creationId xmlns:a16="http://schemas.microsoft.com/office/drawing/2014/main" id="{F9B83406-E8DB-514F-31C2-09F920806A48}"/>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7E6716FD-0F29-66B9-16BB-AEFC008ABC6C}"/>
              </a:ext>
            </a:extLst>
          </p:cNvPr>
          <p:cNvSpPr>
            <a:spLocks noGrp="1"/>
          </p:cNvSpPr>
          <p:nvPr>
            <p:ph type="ftr" sz="quarter" idx="11"/>
          </p:nvPr>
        </p:nvSpPr>
        <p:spPr/>
        <p:txBody>
          <a:bodyPr/>
          <a:lstStyle/>
          <a:p>
            <a:r>
              <a:rPr lang="en-GB">
                <a:cs typeface="Arial"/>
              </a:rPr>
              <a:t>LEF's grants programme  </a:t>
            </a:r>
          </a:p>
        </p:txBody>
      </p:sp>
      <p:sp>
        <p:nvSpPr>
          <p:cNvPr id="6" name="Slide Number Placeholder 5">
            <a:extLst>
              <a:ext uri="{FF2B5EF4-FFF2-40B4-BE49-F238E27FC236}">
                <a16:creationId xmlns:a16="http://schemas.microsoft.com/office/drawing/2014/main" id="{6DF4AA52-DF9B-6E75-B537-1237D0C31500}"/>
              </a:ext>
            </a:extLst>
          </p:cNvPr>
          <p:cNvSpPr>
            <a:spLocks noGrp="1"/>
          </p:cNvSpPr>
          <p:nvPr>
            <p:ph type="sldNum" sz="quarter" idx="12"/>
          </p:nvPr>
        </p:nvSpPr>
        <p:spPr/>
        <p:txBody>
          <a:bodyPr/>
          <a:lstStyle/>
          <a:p>
            <a:fld id="{C790EBD1-482B-4C6F-AFC1-9F7ACF0A1A11}" type="slidenum">
              <a:rPr lang="en-GB" smtClean="0"/>
              <a:t>4</a:t>
            </a:fld>
            <a:endParaRPr lang="en-GB"/>
          </a:p>
        </p:txBody>
      </p:sp>
      <p:pic>
        <p:nvPicPr>
          <p:cNvPr id="7" name="Picture 6">
            <a:extLst>
              <a:ext uri="{FF2B5EF4-FFF2-40B4-BE49-F238E27FC236}">
                <a16:creationId xmlns:a16="http://schemas.microsoft.com/office/drawing/2014/main" id="{01A34615-9081-EA3C-6038-DAD1BF87FA8C}"/>
              </a:ext>
            </a:extLst>
          </p:cNvPr>
          <p:cNvPicPr>
            <a:picLocks noChangeAspect="1"/>
          </p:cNvPicPr>
          <p:nvPr/>
        </p:nvPicPr>
        <p:blipFill>
          <a:blip r:embed="rId3"/>
          <a:stretch>
            <a:fillRect/>
          </a:stretch>
        </p:blipFill>
        <p:spPr>
          <a:xfrm>
            <a:off x="6620233" y="1001486"/>
            <a:ext cx="4133134" cy="4107543"/>
          </a:xfrm>
          <a:prstGeom prst="rect">
            <a:avLst/>
          </a:prstGeom>
        </p:spPr>
      </p:pic>
    </p:spTree>
    <p:extLst>
      <p:ext uri="{BB962C8B-B14F-4D97-AF65-F5344CB8AC3E}">
        <p14:creationId xmlns:p14="http://schemas.microsoft.com/office/powerpoint/2010/main" val="176177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0F640-D4D7-BB2C-4C68-DAF96CFE2860}"/>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6CAA76DE-8582-CE78-F83E-77D7E1512F01}"/>
              </a:ext>
            </a:extLst>
          </p:cNvPr>
          <p:cNvSpPr>
            <a:spLocks noGrp="1"/>
          </p:cNvSpPr>
          <p:nvPr>
            <p:ph type="subTitle" idx="1"/>
          </p:nvPr>
        </p:nvSpPr>
        <p:spPr>
          <a:xfrm>
            <a:off x="442914" y="4068000"/>
            <a:ext cx="5544139" cy="492186"/>
          </a:xfrm>
        </p:spPr>
        <p:txBody>
          <a:bodyPr/>
          <a:lstStyle/>
          <a:p>
            <a:r>
              <a:rPr lang="en-GB"/>
              <a:t>Emerging Justice fund</a:t>
            </a:r>
          </a:p>
          <a:p>
            <a:r>
              <a:rPr lang="en-GB"/>
              <a:t>Strengthening Justice fund</a:t>
            </a:r>
          </a:p>
        </p:txBody>
      </p:sp>
      <p:sp>
        <p:nvSpPr>
          <p:cNvPr id="3" name="Title 2">
            <a:extLst>
              <a:ext uri="{FF2B5EF4-FFF2-40B4-BE49-F238E27FC236}">
                <a16:creationId xmlns:a16="http://schemas.microsoft.com/office/drawing/2014/main" id="{5CD32742-012B-9351-6DB1-3534B84C4A21}"/>
              </a:ext>
            </a:extLst>
          </p:cNvPr>
          <p:cNvSpPr>
            <a:spLocks noGrp="1"/>
          </p:cNvSpPr>
          <p:nvPr>
            <p:ph type="title"/>
          </p:nvPr>
        </p:nvSpPr>
        <p:spPr>
          <a:xfrm>
            <a:off x="442914" y="2793600"/>
            <a:ext cx="5545136" cy="567848"/>
          </a:xfrm>
        </p:spPr>
        <p:txBody>
          <a:bodyPr/>
          <a:lstStyle/>
          <a:p>
            <a:r>
              <a:rPr lang="en-GB"/>
              <a:t>Our grants programmes </a:t>
            </a:r>
          </a:p>
        </p:txBody>
      </p:sp>
      <p:grpSp>
        <p:nvGrpSpPr>
          <p:cNvPr id="20" name="Group 19">
            <a:extLst>
              <a:ext uri="{FF2B5EF4-FFF2-40B4-BE49-F238E27FC236}">
                <a16:creationId xmlns:a16="http://schemas.microsoft.com/office/drawing/2014/main" id="{AC2507CF-0BE9-449E-6EAD-181D55FCB0CA}"/>
              </a:ext>
            </a:extLst>
          </p:cNvPr>
          <p:cNvGrpSpPr/>
          <p:nvPr/>
        </p:nvGrpSpPr>
        <p:grpSpPr>
          <a:xfrm>
            <a:off x="6619632" y="1028700"/>
            <a:ext cx="4813300" cy="4813300"/>
            <a:chOff x="6203950" y="404813"/>
            <a:chExt cx="5545138" cy="5545138"/>
          </a:xfrm>
        </p:grpSpPr>
        <p:sp>
          <p:nvSpPr>
            <p:cNvPr id="7" name="Freeform 6">
              <a:extLst>
                <a:ext uri="{FF2B5EF4-FFF2-40B4-BE49-F238E27FC236}">
                  <a16:creationId xmlns:a16="http://schemas.microsoft.com/office/drawing/2014/main" id="{6820978D-CAB6-B16D-5C55-E2EAA6B97D1A}"/>
                </a:ext>
              </a:extLst>
            </p:cNvPr>
            <p:cNvSpPr/>
            <p:nvPr/>
          </p:nvSpPr>
          <p:spPr>
            <a:xfrm>
              <a:off x="8837891" y="404813"/>
              <a:ext cx="277257" cy="2255196"/>
            </a:xfrm>
            <a:custGeom>
              <a:avLst/>
              <a:gdLst>
                <a:gd name="connsiteX0" fmla="*/ 0 w 228600"/>
                <a:gd name="connsiteY0" fmla="*/ 0 h 1859422"/>
                <a:gd name="connsiteX1" fmla="*/ 228600 w 228600"/>
                <a:gd name="connsiteY1" fmla="*/ 0 h 1859422"/>
                <a:gd name="connsiteX2" fmla="*/ 228600 w 228600"/>
                <a:gd name="connsiteY2" fmla="*/ 1859423 h 1859422"/>
                <a:gd name="connsiteX3" fmla="*/ 0 w 228600"/>
                <a:gd name="connsiteY3" fmla="*/ 1859423 h 1859422"/>
              </a:gdLst>
              <a:ahLst/>
              <a:cxnLst>
                <a:cxn ang="0">
                  <a:pos x="connsiteX0" y="connsiteY0"/>
                </a:cxn>
                <a:cxn ang="0">
                  <a:pos x="connsiteX1" y="connsiteY1"/>
                </a:cxn>
                <a:cxn ang="0">
                  <a:pos x="connsiteX2" y="connsiteY2"/>
                </a:cxn>
                <a:cxn ang="0">
                  <a:pos x="connsiteX3" y="connsiteY3"/>
                </a:cxn>
              </a:cxnLst>
              <a:rect l="l" t="t" r="r" b="b"/>
              <a:pathLst>
                <a:path w="228600" h="1859422">
                  <a:moveTo>
                    <a:pt x="0" y="0"/>
                  </a:moveTo>
                  <a:lnTo>
                    <a:pt x="228600" y="0"/>
                  </a:lnTo>
                  <a:lnTo>
                    <a:pt x="228600" y="1859423"/>
                  </a:lnTo>
                  <a:lnTo>
                    <a:pt x="0" y="1859423"/>
                  </a:lnTo>
                  <a:close/>
                </a:path>
              </a:pathLst>
            </a:custGeom>
            <a:solidFill>
              <a:srgbClr val="CC14BD"/>
            </a:solidFill>
            <a:ln w="0"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525CC04A-E0A3-6DA5-CF40-1E9A0DC44943}"/>
                </a:ext>
              </a:extLst>
            </p:cNvPr>
            <p:cNvSpPr/>
            <p:nvPr/>
          </p:nvSpPr>
          <p:spPr>
            <a:xfrm rot="19799999">
              <a:off x="8015405" y="625200"/>
              <a:ext cx="277256" cy="2255196"/>
            </a:xfrm>
            <a:custGeom>
              <a:avLst/>
              <a:gdLst>
                <a:gd name="connsiteX0" fmla="*/ 0 w 228599"/>
                <a:gd name="connsiteY0" fmla="*/ 0 h 1859422"/>
                <a:gd name="connsiteX1" fmla="*/ 228600 w 228599"/>
                <a:gd name="connsiteY1" fmla="*/ 0 h 1859422"/>
                <a:gd name="connsiteX2" fmla="*/ 228600 w 228599"/>
                <a:gd name="connsiteY2" fmla="*/ 1859422 h 1859422"/>
                <a:gd name="connsiteX3" fmla="*/ 0 w 228599"/>
                <a:gd name="connsiteY3" fmla="*/ 1859422 h 1859422"/>
              </a:gdLst>
              <a:ahLst/>
              <a:cxnLst>
                <a:cxn ang="0">
                  <a:pos x="connsiteX0" y="connsiteY0"/>
                </a:cxn>
                <a:cxn ang="0">
                  <a:pos x="connsiteX1" y="connsiteY1"/>
                </a:cxn>
                <a:cxn ang="0">
                  <a:pos x="connsiteX2" y="connsiteY2"/>
                </a:cxn>
                <a:cxn ang="0">
                  <a:pos x="connsiteX3" y="connsiteY3"/>
                </a:cxn>
              </a:cxnLst>
              <a:rect l="l" t="t" r="r" b="b"/>
              <a:pathLst>
                <a:path w="228599" h="1859422">
                  <a:moveTo>
                    <a:pt x="0" y="0"/>
                  </a:moveTo>
                  <a:lnTo>
                    <a:pt x="228600" y="0"/>
                  </a:lnTo>
                  <a:lnTo>
                    <a:pt x="228600" y="1859422"/>
                  </a:lnTo>
                  <a:lnTo>
                    <a:pt x="0" y="1859422"/>
                  </a:lnTo>
                  <a:close/>
                </a:path>
              </a:pathLst>
            </a:custGeom>
            <a:solidFill>
              <a:srgbClr val="129DB2"/>
            </a:solidFill>
            <a:ln w="0"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A817207B-B73E-8089-5095-7ABE8A00341D}"/>
                </a:ext>
              </a:extLst>
            </p:cNvPr>
            <p:cNvSpPr/>
            <p:nvPr/>
          </p:nvSpPr>
          <p:spPr>
            <a:xfrm rot="18000001">
              <a:off x="7413305" y="1227297"/>
              <a:ext cx="277256" cy="2255196"/>
            </a:xfrm>
            <a:custGeom>
              <a:avLst/>
              <a:gdLst>
                <a:gd name="connsiteX0" fmla="*/ 0 w 228599"/>
                <a:gd name="connsiteY0" fmla="*/ 0 h 1859422"/>
                <a:gd name="connsiteX1" fmla="*/ 228600 w 228599"/>
                <a:gd name="connsiteY1" fmla="*/ 0 h 1859422"/>
                <a:gd name="connsiteX2" fmla="*/ 228600 w 228599"/>
                <a:gd name="connsiteY2" fmla="*/ 1859422 h 1859422"/>
                <a:gd name="connsiteX3" fmla="*/ 0 w 228599"/>
                <a:gd name="connsiteY3" fmla="*/ 1859422 h 1859422"/>
              </a:gdLst>
              <a:ahLst/>
              <a:cxnLst>
                <a:cxn ang="0">
                  <a:pos x="connsiteX0" y="connsiteY0"/>
                </a:cxn>
                <a:cxn ang="0">
                  <a:pos x="connsiteX1" y="connsiteY1"/>
                </a:cxn>
                <a:cxn ang="0">
                  <a:pos x="connsiteX2" y="connsiteY2"/>
                </a:cxn>
                <a:cxn ang="0">
                  <a:pos x="connsiteX3" y="connsiteY3"/>
                </a:cxn>
              </a:cxnLst>
              <a:rect l="l" t="t" r="r" b="b"/>
              <a:pathLst>
                <a:path w="228599" h="1859422">
                  <a:moveTo>
                    <a:pt x="0" y="0"/>
                  </a:moveTo>
                  <a:lnTo>
                    <a:pt x="228600" y="0"/>
                  </a:lnTo>
                  <a:lnTo>
                    <a:pt x="228600" y="1859422"/>
                  </a:lnTo>
                  <a:lnTo>
                    <a:pt x="0" y="1859422"/>
                  </a:lnTo>
                  <a:close/>
                </a:path>
              </a:pathLst>
            </a:custGeom>
            <a:solidFill>
              <a:srgbClr val="1D0B73"/>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4F90E01E-1E58-4EB3-406B-A3551944313C}"/>
                </a:ext>
              </a:extLst>
            </p:cNvPr>
            <p:cNvSpPr/>
            <p:nvPr/>
          </p:nvSpPr>
          <p:spPr>
            <a:xfrm>
              <a:off x="6203950" y="3038754"/>
              <a:ext cx="2255196" cy="277257"/>
            </a:xfrm>
            <a:custGeom>
              <a:avLst/>
              <a:gdLst>
                <a:gd name="connsiteX0" fmla="*/ 0 w 1859422"/>
                <a:gd name="connsiteY0" fmla="*/ 0 h 228600"/>
                <a:gd name="connsiteX1" fmla="*/ 1859423 w 1859422"/>
                <a:gd name="connsiteY1" fmla="*/ 0 h 228600"/>
                <a:gd name="connsiteX2" fmla="*/ 1859423 w 1859422"/>
                <a:gd name="connsiteY2" fmla="*/ 228600 h 228600"/>
                <a:gd name="connsiteX3" fmla="*/ 0 w 1859422"/>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859422" h="228600">
                  <a:moveTo>
                    <a:pt x="0" y="0"/>
                  </a:moveTo>
                  <a:lnTo>
                    <a:pt x="1859423" y="0"/>
                  </a:lnTo>
                  <a:lnTo>
                    <a:pt x="1859423" y="228600"/>
                  </a:lnTo>
                  <a:lnTo>
                    <a:pt x="0" y="228600"/>
                  </a:lnTo>
                  <a:close/>
                </a:path>
              </a:pathLst>
            </a:custGeom>
            <a:solidFill>
              <a:srgbClr val="FF945A"/>
            </a:solidFill>
            <a:ln w="0"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B5B304A0-7000-677D-584E-53C6D2CBD4E6}"/>
                </a:ext>
              </a:extLst>
            </p:cNvPr>
            <p:cNvSpPr/>
            <p:nvPr/>
          </p:nvSpPr>
          <p:spPr>
            <a:xfrm rot="19799999">
              <a:off x="6424337" y="3861239"/>
              <a:ext cx="2255196" cy="277256"/>
            </a:xfrm>
            <a:custGeom>
              <a:avLst/>
              <a:gdLst>
                <a:gd name="connsiteX0" fmla="*/ 0 w 1859422"/>
                <a:gd name="connsiteY0" fmla="*/ 0 h 228599"/>
                <a:gd name="connsiteX1" fmla="*/ 1859422 w 1859422"/>
                <a:gd name="connsiteY1" fmla="*/ 0 h 228599"/>
                <a:gd name="connsiteX2" fmla="*/ 1859422 w 1859422"/>
                <a:gd name="connsiteY2" fmla="*/ 228600 h 228599"/>
                <a:gd name="connsiteX3" fmla="*/ 0 w 1859422"/>
                <a:gd name="connsiteY3" fmla="*/ 228600 h 228599"/>
              </a:gdLst>
              <a:ahLst/>
              <a:cxnLst>
                <a:cxn ang="0">
                  <a:pos x="connsiteX0" y="connsiteY0"/>
                </a:cxn>
                <a:cxn ang="0">
                  <a:pos x="connsiteX1" y="connsiteY1"/>
                </a:cxn>
                <a:cxn ang="0">
                  <a:pos x="connsiteX2" y="connsiteY2"/>
                </a:cxn>
                <a:cxn ang="0">
                  <a:pos x="connsiteX3" y="connsiteY3"/>
                </a:cxn>
              </a:cxnLst>
              <a:rect l="l" t="t" r="r" b="b"/>
              <a:pathLst>
                <a:path w="1859422" h="228599">
                  <a:moveTo>
                    <a:pt x="0" y="0"/>
                  </a:moveTo>
                  <a:lnTo>
                    <a:pt x="1859422" y="0"/>
                  </a:lnTo>
                  <a:lnTo>
                    <a:pt x="1859422" y="228600"/>
                  </a:lnTo>
                  <a:lnTo>
                    <a:pt x="0" y="228600"/>
                  </a:lnTo>
                  <a:close/>
                </a:path>
              </a:pathLst>
            </a:custGeom>
            <a:solidFill>
              <a:srgbClr val="405FFF"/>
            </a:solidFill>
            <a:ln w="0"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4F1C78E0-CD17-6BFB-00FE-E615D36BA065}"/>
                </a:ext>
              </a:extLst>
            </p:cNvPr>
            <p:cNvSpPr/>
            <p:nvPr/>
          </p:nvSpPr>
          <p:spPr>
            <a:xfrm rot="18000001">
              <a:off x="7026434" y="4463339"/>
              <a:ext cx="2255196" cy="277256"/>
            </a:xfrm>
            <a:custGeom>
              <a:avLst/>
              <a:gdLst>
                <a:gd name="connsiteX0" fmla="*/ 0 w 1859422"/>
                <a:gd name="connsiteY0" fmla="*/ 0 h 228599"/>
                <a:gd name="connsiteX1" fmla="*/ 1859422 w 1859422"/>
                <a:gd name="connsiteY1" fmla="*/ 0 h 228599"/>
                <a:gd name="connsiteX2" fmla="*/ 1859422 w 1859422"/>
                <a:gd name="connsiteY2" fmla="*/ 228600 h 228599"/>
                <a:gd name="connsiteX3" fmla="*/ 0 w 1859422"/>
                <a:gd name="connsiteY3" fmla="*/ 228600 h 228599"/>
              </a:gdLst>
              <a:ahLst/>
              <a:cxnLst>
                <a:cxn ang="0">
                  <a:pos x="connsiteX0" y="connsiteY0"/>
                </a:cxn>
                <a:cxn ang="0">
                  <a:pos x="connsiteX1" y="connsiteY1"/>
                </a:cxn>
                <a:cxn ang="0">
                  <a:pos x="connsiteX2" y="connsiteY2"/>
                </a:cxn>
                <a:cxn ang="0">
                  <a:pos x="connsiteX3" y="connsiteY3"/>
                </a:cxn>
              </a:cxnLst>
              <a:rect l="l" t="t" r="r" b="b"/>
              <a:pathLst>
                <a:path w="1859422" h="228599">
                  <a:moveTo>
                    <a:pt x="0" y="0"/>
                  </a:moveTo>
                  <a:lnTo>
                    <a:pt x="1859422" y="0"/>
                  </a:lnTo>
                  <a:lnTo>
                    <a:pt x="1859422" y="228600"/>
                  </a:lnTo>
                  <a:lnTo>
                    <a:pt x="0" y="228600"/>
                  </a:lnTo>
                  <a:close/>
                </a:path>
              </a:pathLst>
            </a:custGeom>
            <a:solidFill>
              <a:srgbClr val="1D0B73"/>
            </a:solidFill>
            <a:ln w="0"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D57FC523-B6BB-3606-E7A8-74FD7FDEE937}"/>
                </a:ext>
              </a:extLst>
            </p:cNvPr>
            <p:cNvSpPr/>
            <p:nvPr/>
          </p:nvSpPr>
          <p:spPr>
            <a:xfrm>
              <a:off x="8837891" y="3694755"/>
              <a:ext cx="277257" cy="2255196"/>
            </a:xfrm>
            <a:custGeom>
              <a:avLst/>
              <a:gdLst>
                <a:gd name="connsiteX0" fmla="*/ 0 w 228600"/>
                <a:gd name="connsiteY0" fmla="*/ 0 h 1859422"/>
                <a:gd name="connsiteX1" fmla="*/ 228600 w 228600"/>
                <a:gd name="connsiteY1" fmla="*/ 0 h 1859422"/>
                <a:gd name="connsiteX2" fmla="*/ 228600 w 228600"/>
                <a:gd name="connsiteY2" fmla="*/ 1859423 h 1859422"/>
                <a:gd name="connsiteX3" fmla="*/ 0 w 228600"/>
                <a:gd name="connsiteY3" fmla="*/ 1859423 h 1859422"/>
              </a:gdLst>
              <a:ahLst/>
              <a:cxnLst>
                <a:cxn ang="0">
                  <a:pos x="connsiteX0" y="connsiteY0"/>
                </a:cxn>
                <a:cxn ang="0">
                  <a:pos x="connsiteX1" y="connsiteY1"/>
                </a:cxn>
                <a:cxn ang="0">
                  <a:pos x="connsiteX2" y="connsiteY2"/>
                </a:cxn>
                <a:cxn ang="0">
                  <a:pos x="connsiteX3" y="connsiteY3"/>
                </a:cxn>
              </a:cxnLst>
              <a:rect l="l" t="t" r="r" b="b"/>
              <a:pathLst>
                <a:path w="228600" h="1859422">
                  <a:moveTo>
                    <a:pt x="0" y="0"/>
                  </a:moveTo>
                  <a:lnTo>
                    <a:pt x="228600" y="0"/>
                  </a:lnTo>
                  <a:lnTo>
                    <a:pt x="228600" y="1859423"/>
                  </a:lnTo>
                  <a:lnTo>
                    <a:pt x="0" y="1859423"/>
                  </a:lnTo>
                  <a:close/>
                </a:path>
              </a:pathLst>
            </a:custGeom>
            <a:solidFill>
              <a:srgbClr val="129DB2"/>
            </a:solidFill>
            <a:ln w="0"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195EE892-A9D4-6619-CC5C-1FF38EDC3322}"/>
                </a:ext>
              </a:extLst>
            </p:cNvPr>
            <p:cNvSpPr/>
            <p:nvPr/>
          </p:nvSpPr>
          <p:spPr>
            <a:xfrm rot="19799999">
              <a:off x="9660376" y="3474369"/>
              <a:ext cx="277256" cy="2255196"/>
            </a:xfrm>
            <a:custGeom>
              <a:avLst/>
              <a:gdLst>
                <a:gd name="connsiteX0" fmla="*/ 0 w 228599"/>
                <a:gd name="connsiteY0" fmla="*/ 0 h 1859422"/>
                <a:gd name="connsiteX1" fmla="*/ 228600 w 228599"/>
                <a:gd name="connsiteY1" fmla="*/ 0 h 1859422"/>
                <a:gd name="connsiteX2" fmla="*/ 228600 w 228599"/>
                <a:gd name="connsiteY2" fmla="*/ 1859422 h 1859422"/>
                <a:gd name="connsiteX3" fmla="*/ 0 w 228599"/>
                <a:gd name="connsiteY3" fmla="*/ 1859422 h 1859422"/>
              </a:gdLst>
              <a:ahLst/>
              <a:cxnLst>
                <a:cxn ang="0">
                  <a:pos x="connsiteX0" y="connsiteY0"/>
                </a:cxn>
                <a:cxn ang="0">
                  <a:pos x="connsiteX1" y="connsiteY1"/>
                </a:cxn>
                <a:cxn ang="0">
                  <a:pos x="connsiteX2" y="connsiteY2"/>
                </a:cxn>
                <a:cxn ang="0">
                  <a:pos x="connsiteX3" y="connsiteY3"/>
                </a:cxn>
              </a:cxnLst>
              <a:rect l="l" t="t" r="r" b="b"/>
              <a:pathLst>
                <a:path w="228599" h="1859422">
                  <a:moveTo>
                    <a:pt x="0" y="0"/>
                  </a:moveTo>
                  <a:lnTo>
                    <a:pt x="228600" y="0"/>
                  </a:lnTo>
                  <a:lnTo>
                    <a:pt x="228600" y="1859422"/>
                  </a:lnTo>
                  <a:lnTo>
                    <a:pt x="0" y="1859422"/>
                  </a:lnTo>
                  <a:close/>
                </a:path>
              </a:pathLst>
            </a:custGeom>
            <a:solidFill>
              <a:srgbClr val="CC14BD"/>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88755BA6-F995-5EF0-0028-22FF056D3C52}"/>
                </a:ext>
              </a:extLst>
            </p:cNvPr>
            <p:cNvSpPr/>
            <p:nvPr/>
          </p:nvSpPr>
          <p:spPr>
            <a:xfrm rot="18000001">
              <a:off x="10262467" y="2872265"/>
              <a:ext cx="277256" cy="2255196"/>
            </a:xfrm>
            <a:custGeom>
              <a:avLst/>
              <a:gdLst>
                <a:gd name="connsiteX0" fmla="*/ 0 w 228599"/>
                <a:gd name="connsiteY0" fmla="*/ 0 h 1859422"/>
                <a:gd name="connsiteX1" fmla="*/ 228600 w 228599"/>
                <a:gd name="connsiteY1" fmla="*/ 0 h 1859422"/>
                <a:gd name="connsiteX2" fmla="*/ 228600 w 228599"/>
                <a:gd name="connsiteY2" fmla="*/ 1859422 h 1859422"/>
                <a:gd name="connsiteX3" fmla="*/ 0 w 228599"/>
                <a:gd name="connsiteY3" fmla="*/ 1859422 h 1859422"/>
              </a:gdLst>
              <a:ahLst/>
              <a:cxnLst>
                <a:cxn ang="0">
                  <a:pos x="connsiteX0" y="connsiteY0"/>
                </a:cxn>
                <a:cxn ang="0">
                  <a:pos x="connsiteX1" y="connsiteY1"/>
                </a:cxn>
                <a:cxn ang="0">
                  <a:pos x="connsiteX2" y="connsiteY2"/>
                </a:cxn>
                <a:cxn ang="0">
                  <a:pos x="connsiteX3" y="connsiteY3"/>
                </a:cxn>
              </a:cxnLst>
              <a:rect l="l" t="t" r="r" b="b"/>
              <a:pathLst>
                <a:path w="228599" h="1859422">
                  <a:moveTo>
                    <a:pt x="0" y="0"/>
                  </a:moveTo>
                  <a:lnTo>
                    <a:pt x="228600" y="0"/>
                  </a:lnTo>
                  <a:lnTo>
                    <a:pt x="228600" y="1859422"/>
                  </a:lnTo>
                  <a:lnTo>
                    <a:pt x="0" y="1859422"/>
                  </a:lnTo>
                  <a:close/>
                </a:path>
              </a:pathLst>
            </a:custGeom>
            <a:solidFill>
              <a:srgbClr val="FF945A"/>
            </a:solidFill>
            <a:ln w="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FCF3357B-D47D-550B-EF38-13161453F8E0}"/>
                </a:ext>
              </a:extLst>
            </p:cNvPr>
            <p:cNvSpPr/>
            <p:nvPr/>
          </p:nvSpPr>
          <p:spPr>
            <a:xfrm>
              <a:off x="9493892" y="3038754"/>
              <a:ext cx="2255196" cy="277257"/>
            </a:xfrm>
            <a:custGeom>
              <a:avLst/>
              <a:gdLst>
                <a:gd name="connsiteX0" fmla="*/ 0 w 1859422"/>
                <a:gd name="connsiteY0" fmla="*/ 0 h 228600"/>
                <a:gd name="connsiteX1" fmla="*/ 1859423 w 1859422"/>
                <a:gd name="connsiteY1" fmla="*/ 0 h 228600"/>
                <a:gd name="connsiteX2" fmla="*/ 1859423 w 1859422"/>
                <a:gd name="connsiteY2" fmla="*/ 228600 h 228600"/>
                <a:gd name="connsiteX3" fmla="*/ 0 w 1859422"/>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859422" h="228600">
                  <a:moveTo>
                    <a:pt x="0" y="0"/>
                  </a:moveTo>
                  <a:lnTo>
                    <a:pt x="1859423" y="0"/>
                  </a:lnTo>
                  <a:lnTo>
                    <a:pt x="1859423" y="228600"/>
                  </a:lnTo>
                  <a:lnTo>
                    <a:pt x="0" y="228600"/>
                  </a:lnTo>
                  <a:close/>
                </a:path>
              </a:pathLst>
            </a:custGeom>
            <a:solidFill>
              <a:srgbClr val="405FFF"/>
            </a:solidFill>
            <a:ln w="0"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5A26625E-45EE-3BAB-395F-7EAD2A0DD168}"/>
                </a:ext>
              </a:extLst>
            </p:cNvPr>
            <p:cNvSpPr/>
            <p:nvPr/>
          </p:nvSpPr>
          <p:spPr>
            <a:xfrm rot="19799999">
              <a:off x="9273506" y="2216268"/>
              <a:ext cx="2255196" cy="277256"/>
            </a:xfrm>
            <a:custGeom>
              <a:avLst/>
              <a:gdLst>
                <a:gd name="connsiteX0" fmla="*/ 0 w 1859422"/>
                <a:gd name="connsiteY0" fmla="*/ 0 h 228599"/>
                <a:gd name="connsiteX1" fmla="*/ 1859422 w 1859422"/>
                <a:gd name="connsiteY1" fmla="*/ 0 h 228599"/>
                <a:gd name="connsiteX2" fmla="*/ 1859422 w 1859422"/>
                <a:gd name="connsiteY2" fmla="*/ 228600 h 228599"/>
                <a:gd name="connsiteX3" fmla="*/ 0 w 1859422"/>
                <a:gd name="connsiteY3" fmla="*/ 228600 h 228599"/>
              </a:gdLst>
              <a:ahLst/>
              <a:cxnLst>
                <a:cxn ang="0">
                  <a:pos x="connsiteX0" y="connsiteY0"/>
                </a:cxn>
                <a:cxn ang="0">
                  <a:pos x="connsiteX1" y="connsiteY1"/>
                </a:cxn>
                <a:cxn ang="0">
                  <a:pos x="connsiteX2" y="connsiteY2"/>
                </a:cxn>
                <a:cxn ang="0">
                  <a:pos x="connsiteX3" y="connsiteY3"/>
                </a:cxn>
              </a:cxnLst>
              <a:rect l="l" t="t" r="r" b="b"/>
              <a:pathLst>
                <a:path w="1859422" h="228599">
                  <a:moveTo>
                    <a:pt x="0" y="0"/>
                  </a:moveTo>
                  <a:lnTo>
                    <a:pt x="1859422" y="0"/>
                  </a:lnTo>
                  <a:lnTo>
                    <a:pt x="1859422" y="228600"/>
                  </a:lnTo>
                  <a:lnTo>
                    <a:pt x="0" y="228600"/>
                  </a:lnTo>
                  <a:close/>
                </a:path>
              </a:pathLst>
            </a:custGeom>
            <a:solidFill>
              <a:srgbClr val="129DB2"/>
            </a:solidFill>
            <a:ln w="0"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4B08AF5B-FE4F-AFA8-E7B7-E73B4FBDCA4C}"/>
                </a:ext>
              </a:extLst>
            </p:cNvPr>
            <p:cNvSpPr/>
            <p:nvPr/>
          </p:nvSpPr>
          <p:spPr>
            <a:xfrm rot="18000001">
              <a:off x="8671402" y="1614177"/>
              <a:ext cx="2255196" cy="277256"/>
            </a:xfrm>
            <a:custGeom>
              <a:avLst/>
              <a:gdLst>
                <a:gd name="connsiteX0" fmla="*/ 0 w 1859422"/>
                <a:gd name="connsiteY0" fmla="*/ 0 h 228599"/>
                <a:gd name="connsiteX1" fmla="*/ 1859422 w 1859422"/>
                <a:gd name="connsiteY1" fmla="*/ 0 h 228599"/>
                <a:gd name="connsiteX2" fmla="*/ 1859422 w 1859422"/>
                <a:gd name="connsiteY2" fmla="*/ 228600 h 228599"/>
                <a:gd name="connsiteX3" fmla="*/ 0 w 1859422"/>
                <a:gd name="connsiteY3" fmla="*/ 228600 h 228599"/>
              </a:gdLst>
              <a:ahLst/>
              <a:cxnLst>
                <a:cxn ang="0">
                  <a:pos x="connsiteX0" y="connsiteY0"/>
                </a:cxn>
                <a:cxn ang="0">
                  <a:pos x="connsiteX1" y="connsiteY1"/>
                </a:cxn>
                <a:cxn ang="0">
                  <a:pos x="connsiteX2" y="connsiteY2"/>
                </a:cxn>
                <a:cxn ang="0">
                  <a:pos x="connsiteX3" y="connsiteY3"/>
                </a:cxn>
              </a:cxnLst>
              <a:rect l="l" t="t" r="r" b="b"/>
              <a:pathLst>
                <a:path w="1859422" h="228599">
                  <a:moveTo>
                    <a:pt x="0" y="0"/>
                  </a:moveTo>
                  <a:lnTo>
                    <a:pt x="1859422" y="0"/>
                  </a:lnTo>
                  <a:lnTo>
                    <a:pt x="1859422" y="228600"/>
                  </a:lnTo>
                  <a:lnTo>
                    <a:pt x="0" y="228600"/>
                  </a:lnTo>
                  <a:close/>
                </a:path>
              </a:pathLst>
            </a:custGeom>
            <a:solidFill>
              <a:srgbClr val="1D0B73"/>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62965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6576A-B968-6BF5-4A94-8973948D7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8DCC8-1F9A-10D0-6437-335B076CD024}"/>
              </a:ext>
            </a:extLst>
          </p:cNvPr>
          <p:cNvSpPr>
            <a:spLocks noGrp="1"/>
          </p:cNvSpPr>
          <p:nvPr>
            <p:ph type="title"/>
          </p:nvPr>
        </p:nvSpPr>
        <p:spPr>
          <a:xfrm>
            <a:off x="442914" y="404813"/>
            <a:ext cx="11306174" cy="382284"/>
          </a:xfrm>
        </p:spPr>
        <p:txBody>
          <a:bodyPr/>
          <a:lstStyle/>
          <a:p>
            <a:r>
              <a:rPr lang="en-GB"/>
              <a:t>Emerging Justice fund</a:t>
            </a:r>
          </a:p>
        </p:txBody>
      </p:sp>
      <p:sp>
        <p:nvSpPr>
          <p:cNvPr id="3" name="Content Placeholder 2">
            <a:extLst>
              <a:ext uri="{FF2B5EF4-FFF2-40B4-BE49-F238E27FC236}">
                <a16:creationId xmlns:a16="http://schemas.microsoft.com/office/drawing/2014/main" id="{7BF9E580-0C7F-88C9-F764-F176A50306FE}"/>
              </a:ext>
            </a:extLst>
          </p:cNvPr>
          <p:cNvSpPr>
            <a:spLocks noGrp="1"/>
          </p:cNvSpPr>
          <p:nvPr>
            <p:ph idx="1"/>
          </p:nvPr>
        </p:nvSpPr>
        <p:spPr/>
        <p:txBody>
          <a:bodyPr vert="horz" lIns="0" tIns="0" rIns="0" bIns="0" rtlCol="0" anchor="t">
            <a:noAutofit/>
          </a:bodyPr>
          <a:lstStyle/>
          <a:p>
            <a:pPr lvl="1"/>
            <a:r>
              <a:rPr lang="en-GB" sz="1600"/>
              <a:t>Two strands of funding, both for </a:t>
            </a:r>
            <a:r>
              <a:rPr lang="en-GB" sz="1600" b="1"/>
              <a:t>‘by and for</a:t>
            </a:r>
            <a:r>
              <a:rPr lang="en-GB" sz="1600"/>
              <a:t>’ organisations working on human rights and equality issues – who would like to either explore how to add legal tools or a legal approach to their campaigning or change work, or test these methods out over a longer term. </a:t>
            </a:r>
          </a:p>
          <a:p>
            <a:pPr lvl="1"/>
            <a:endParaRPr lang="en-GB" sz="1600"/>
          </a:p>
          <a:p>
            <a:pPr marL="285750" lvl="1" indent="-285750">
              <a:buFont typeface="Arial" panose="020B0604020202020204" pitchFamily="34" charset="0"/>
              <a:buChar char="•"/>
            </a:pPr>
            <a:r>
              <a:rPr lang="en-GB" sz="1600" b="1"/>
              <a:t>Scoping grants: </a:t>
            </a:r>
            <a:r>
              <a:rPr lang="en-GB" sz="1600"/>
              <a:t>short term or exploratory work for those who haven’t used the law before, for example to: </a:t>
            </a:r>
            <a:endParaRPr lang="en-GB" sz="1600">
              <a:cs typeface="Arial"/>
            </a:endParaRPr>
          </a:p>
          <a:p>
            <a:pPr marL="519430" lvl="2" indent="-285750"/>
            <a:r>
              <a:rPr lang="en-GB" sz="1600" i="1"/>
              <a:t>Find a legal partner</a:t>
            </a:r>
            <a:endParaRPr lang="en-GB" sz="1600" i="1">
              <a:cs typeface="Arial" panose="020B0604020202020204"/>
            </a:endParaRPr>
          </a:p>
          <a:p>
            <a:pPr marL="519430" lvl="2" indent="-285750"/>
            <a:r>
              <a:rPr lang="en-GB" sz="1600" i="1"/>
              <a:t>Work with a law firm to develop a legal strategy</a:t>
            </a:r>
            <a:endParaRPr lang="en-GB" sz="1600" i="1">
              <a:cs typeface="Arial" panose="020B0604020202020204"/>
            </a:endParaRPr>
          </a:p>
          <a:p>
            <a:pPr marL="519430" lvl="2" indent="-285750"/>
            <a:r>
              <a:rPr lang="en-GB" sz="1600" i="1"/>
              <a:t>Understand the law relevant to your campaign and identify potential changes and opportunities to influence</a:t>
            </a:r>
            <a:endParaRPr lang="en-GB" sz="1600" i="1">
              <a:cs typeface="Arial" panose="020B0604020202020204"/>
            </a:endParaRPr>
          </a:p>
          <a:p>
            <a:pPr lvl="2" indent="0">
              <a:buNone/>
            </a:pPr>
            <a:endParaRPr lang="en-GB" sz="1600" b="1"/>
          </a:p>
          <a:p>
            <a:pPr marL="233680" lvl="2" indent="0">
              <a:buNone/>
            </a:pPr>
            <a:r>
              <a:rPr lang="en-GB" sz="1600" b="1"/>
              <a:t>Funding of up to £50k (max), for up to 12 months</a:t>
            </a:r>
            <a:endParaRPr lang="en-GB" sz="1600" b="1">
              <a:cs typeface="Arial" panose="020B0604020202020204"/>
            </a:endParaRPr>
          </a:p>
          <a:p>
            <a:pPr marL="233680" lvl="2" indent="0">
              <a:buNone/>
            </a:pPr>
            <a:r>
              <a:rPr lang="en-GB" sz="1600" b="1"/>
              <a:t>Decisions rolling (up to 14 weeks). </a:t>
            </a:r>
            <a:endParaRPr lang="en-GB" sz="1600" b="1">
              <a:cs typeface="Arial" panose="020B0604020202020204"/>
            </a:endParaRPr>
          </a:p>
          <a:p>
            <a:pPr lvl="1"/>
            <a:endParaRPr lang="en-GB"/>
          </a:p>
        </p:txBody>
      </p:sp>
      <p:sp>
        <p:nvSpPr>
          <p:cNvPr id="4" name="Date Placeholder 3">
            <a:extLst>
              <a:ext uri="{FF2B5EF4-FFF2-40B4-BE49-F238E27FC236}">
                <a16:creationId xmlns:a16="http://schemas.microsoft.com/office/drawing/2014/main" id="{A36F12D1-9FF8-758D-BFA9-79B17A2BDF39}"/>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AB88F7FF-BACD-D42E-E3E0-5E884228C370}"/>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8DDD8AE1-675E-E1A7-9AA6-F2140DE71C3D}"/>
              </a:ext>
            </a:extLst>
          </p:cNvPr>
          <p:cNvSpPr>
            <a:spLocks noGrp="1"/>
          </p:cNvSpPr>
          <p:nvPr>
            <p:ph type="sldNum" sz="quarter" idx="12"/>
          </p:nvPr>
        </p:nvSpPr>
        <p:spPr/>
        <p:txBody>
          <a:bodyPr/>
          <a:lstStyle/>
          <a:p>
            <a:fld id="{C790EBD1-482B-4C6F-AFC1-9F7ACF0A1A11}" type="slidenum">
              <a:rPr lang="en-GB" smtClean="0"/>
              <a:t>6</a:t>
            </a:fld>
            <a:endParaRPr lang="en-GB"/>
          </a:p>
        </p:txBody>
      </p:sp>
      <p:sp>
        <p:nvSpPr>
          <p:cNvPr id="9" name="Content Placeholder 6">
            <a:extLst>
              <a:ext uri="{FF2B5EF4-FFF2-40B4-BE49-F238E27FC236}">
                <a16:creationId xmlns:a16="http://schemas.microsoft.com/office/drawing/2014/main" id="{DA38A8DE-09E1-FFB2-CFD3-43E62CFA87BA}"/>
              </a:ext>
            </a:extLst>
          </p:cNvPr>
          <p:cNvSpPr txBox="1">
            <a:spLocks/>
          </p:cNvSpPr>
          <p:nvPr/>
        </p:nvSpPr>
        <p:spPr>
          <a:xfrm>
            <a:off x="6203952" y="1431685"/>
            <a:ext cx="5545136" cy="4357687"/>
          </a:xfrm>
          <a:prstGeom prst="rect">
            <a:avLst/>
          </a:prstGeom>
        </p:spPr>
        <p:txBody>
          <a:bodyPr lIns="91440" tIns="45720" rIns="91440" bIns="45720" anchor="t"/>
          <a:lstStyle>
            <a:lvl1pPr marL="0" indent="0" algn="l" defTabSz="914400" rtl="0" eaLnBrk="1" latinLnBrk="0" hangingPunct="1">
              <a:lnSpc>
                <a:spcPct val="111000"/>
              </a:lnSpc>
              <a:spcBef>
                <a:spcPts val="0"/>
              </a:spcBef>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11000"/>
              </a:lnSpc>
              <a:spcBef>
                <a:spcPts val="0"/>
              </a:spcBef>
              <a:buFont typeface="Arial" panose="020B0604020202020204" pitchFamily="34" charset="0"/>
              <a:buNone/>
              <a:defRPr sz="1500" kern="1200">
                <a:solidFill>
                  <a:schemeClr val="tx1"/>
                </a:solidFill>
                <a:latin typeface="+mn-lt"/>
                <a:ea typeface="+mn-ea"/>
                <a:cs typeface="+mn-cs"/>
              </a:defRPr>
            </a:lvl2pPr>
            <a:lvl3pPr marL="234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3pPr>
            <a:lvl4pPr marL="468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4pPr>
            <a:lvl5pPr marL="234000" indent="-234000" algn="l" defTabSz="914400" rtl="0" eaLnBrk="1" latinLnBrk="0" hangingPunct="1">
              <a:lnSpc>
                <a:spcPct val="111000"/>
              </a:lnSpc>
              <a:spcBef>
                <a:spcPts val="0"/>
              </a:spcBef>
              <a:buFont typeface="+mj-lt"/>
              <a:buAutoNum type="arabicPeriod"/>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buFont typeface="Arial" panose="020B0604020202020204" pitchFamily="34" charset="0"/>
              <a:buChar char="•"/>
            </a:pPr>
            <a:r>
              <a:rPr lang="en-GB" sz="1600" b="1"/>
              <a:t>Multi year grants: </a:t>
            </a:r>
            <a:r>
              <a:rPr lang="en-GB" sz="1600"/>
              <a:t>Funding for up to three years to test or further develop legal work, for example: </a:t>
            </a:r>
          </a:p>
          <a:p>
            <a:pPr marL="519430" lvl="2" indent="-285750"/>
            <a:r>
              <a:rPr lang="en-GB" sz="1600" i="1"/>
              <a:t>Using the law for change e.g. complaints to ombudsmen or public sector equality duty challenges to hold institutions to account or using evidence from FOI requests to challenge poor practice. </a:t>
            </a:r>
            <a:endParaRPr lang="en-GB" sz="1600" i="1">
              <a:cs typeface="Arial" panose="020B0604020202020204"/>
            </a:endParaRPr>
          </a:p>
          <a:p>
            <a:pPr marL="519430" lvl="2" indent="-285750">
              <a:spcAft>
                <a:spcPts val="600"/>
              </a:spcAft>
            </a:pPr>
            <a:r>
              <a:rPr lang="en-GB" sz="1600" i="1"/>
              <a:t>Influencing draft legislation on your campaign issue to improve the law. </a:t>
            </a:r>
            <a:endParaRPr lang="en-GB" sz="1600" i="1">
              <a:cs typeface="Arial" panose="020B0604020202020204"/>
            </a:endParaRPr>
          </a:p>
          <a:p>
            <a:pPr marL="519430" lvl="2" indent="-285750">
              <a:spcAft>
                <a:spcPts val="600"/>
              </a:spcAft>
            </a:pPr>
            <a:r>
              <a:rPr lang="en-GB" sz="1600" i="1"/>
              <a:t>Contributing to strategic litigation by supporting or intervening in a case to establish better protections for your community</a:t>
            </a:r>
            <a:endParaRPr lang="en-GB" sz="1600" i="1">
              <a:cs typeface="Arial" panose="020B0604020202020204"/>
            </a:endParaRPr>
          </a:p>
          <a:p>
            <a:pPr marL="233680" lvl="2" indent="0">
              <a:spcAft>
                <a:spcPts val="600"/>
              </a:spcAft>
              <a:buNone/>
            </a:pPr>
            <a:r>
              <a:rPr lang="en-GB" sz="1600" b="1"/>
              <a:t>We can offer £50-£75k per year but we will not normally fund more than 50% of your organisation’s annual income</a:t>
            </a:r>
            <a:r>
              <a:rPr lang="en-GB" b="1"/>
              <a:t>. </a:t>
            </a:r>
          </a:p>
          <a:p>
            <a:pPr marL="233680" lvl="2" indent="0">
              <a:spcAft>
                <a:spcPts val="600"/>
              </a:spcAft>
              <a:buNone/>
            </a:pPr>
            <a:r>
              <a:rPr lang="en-GB" b="1"/>
              <a:t>Decisions are made twice a year.</a:t>
            </a:r>
            <a:endParaRPr lang="en-GB"/>
          </a:p>
        </p:txBody>
      </p:sp>
    </p:spTree>
    <p:extLst>
      <p:ext uri="{BB962C8B-B14F-4D97-AF65-F5344CB8AC3E}">
        <p14:creationId xmlns:p14="http://schemas.microsoft.com/office/powerpoint/2010/main" val="35715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89CE0-C25D-12FB-CFD8-70FAFBD3E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F8461-E274-F6D1-4884-E96C9D9B4B8E}"/>
              </a:ext>
            </a:extLst>
          </p:cNvPr>
          <p:cNvSpPr>
            <a:spLocks noGrp="1"/>
          </p:cNvSpPr>
          <p:nvPr>
            <p:ph type="title"/>
          </p:nvPr>
        </p:nvSpPr>
        <p:spPr>
          <a:xfrm>
            <a:off x="442914" y="404813"/>
            <a:ext cx="11306174" cy="382284"/>
          </a:xfrm>
        </p:spPr>
        <p:txBody>
          <a:bodyPr/>
          <a:lstStyle/>
          <a:p>
            <a:r>
              <a:rPr lang="en-GB"/>
              <a:t>Emerging Justice fund: examples </a:t>
            </a:r>
          </a:p>
        </p:txBody>
      </p:sp>
      <p:sp>
        <p:nvSpPr>
          <p:cNvPr id="3" name="Content Placeholder 2">
            <a:extLst>
              <a:ext uri="{FF2B5EF4-FFF2-40B4-BE49-F238E27FC236}">
                <a16:creationId xmlns:a16="http://schemas.microsoft.com/office/drawing/2014/main" id="{730F6247-1B78-9085-9D84-CC02ADDCA289}"/>
              </a:ext>
            </a:extLst>
          </p:cNvPr>
          <p:cNvSpPr>
            <a:spLocks noGrp="1"/>
          </p:cNvSpPr>
          <p:nvPr>
            <p:ph idx="1"/>
          </p:nvPr>
        </p:nvSpPr>
        <p:spPr/>
        <p:txBody>
          <a:bodyPr/>
          <a:lstStyle/>
          <a:p>
            <a:pPr lvl="1"/>
            <a:r>
              <a:rPr lang="en-GB" sz="1600" b="1"/>
              <a:t>Scoping/small grants: </a:t>
            </a:r>
          </a:p>
          <a:p>
            <a:pPr lvl="1"/>
            <a:endParaRPr lang="en-GB" sz="1600"/>
          </a:p>
          <a:p>
            <a:pPr lvl="1"/>
            <a:endParaRPr lang="en-GB" sz="1600"/>
          </a:p>
          <a:p>
            <a:pPr marL="285750" lvl="1" indent="-285750">
              <a:buFont typeface="Arial" panose="020B0604020202020204" pitchFamily="34" charset="0"/>
              <a:buChar char="•"/>
            </a:pPr>
            <a:r>
              <a:rPr lang="en-GB" sz="1600"/>
              <a:t>A ‘by and for’ organisation working to address the discrimination faced by people with experience of the criminal legal system. The grant enables them to work with a human rights lawyer to identify how using the law might help achieve their influencing goals. </a:t>
            </a:r>
          </a:p>
          <a:p>
            <a:pPr lvl="1"/>
            <a:endParaRPr lang="en-GB" sz="1600"/>
          </a:p>
          <a:p>
            <a:pPr marL="285750" lvl="1" indent="-285750">
              <a:buFont typeface="Arial" panose="020B0604020202020204" pitchFamily="34" charset="0"/>
              <a:buChar char="•"/>
            </a:pPr>
            <a:r>
              <a:rPr lang="en-GB" sz="1600"/>
              <a:t>A DDPO campaigning for the rights and entitlements of Disabled people. The grant provides them the scope to work with a law firm to explore how they might leverage the Equality Act 2010 in their work to tackle discrimination. </a:t>
            </a:r>
            <a:endParaRPr lang="en-GB"/>
          </a:p>
        </p:txBody>
      </p:sp>
      <p:sp>
        <p:nvSpPr>
          <p:cNvPr id="4" name="Date Placeholder 3">
            <a:extLst>
              <a:ext uri="{FF2B5EF4-FFF2-40B4-BE49-F238E27FC236}">
                <a16:creationId xmlns:a16="http://schemas.microsoft.com/office/drawing/2014/main" id="{B5593BBA-0D53-DE1E-9E07-745B72CD8721}"/>
              </a:ext>
            </a:extLst>
          </p:cNvPr>
          <p:cNvSpPr>
            <a:spLocks noGrp="1"/>
          </p:cNvSpPr>
          <p:nvPr>
            <p:ph type="dt" sz="half" idx="10"/>
          </p:nvPr>
        </p:nvSpPr>
        <p:spPr>
          <a:xfrm>
            <a:off x="5988049" y="6280072"/>
            <a:ext cx="5102222" cy="153888"/>
          </a:xfrm>
        </p:spPr>
        <p:txBody>
          <a:bodyPr/>
          <a:lstStyle/>
          <a:p>
            <a:r>
              <a:rPr lang="en-GB"/>
              <a:t>14 July 2026</a:t>
            </a:r>
          </a:p>
        </p:txBody>
      </p:sp>
      <p:sp>
        <p:nvSpPr>
          <p:cNvPr id="5" name="Footer Placeholder 4">
            <a:extLst>
              <a:ext uri="{FF2B5EF4-FFF2-40B4-BE49-F238E27FC236}">
                <a16:creationId xmlns:a16="http://schemas.microsoft.com/office/drawing/2014/main" id="{45A17F78-B21B-7A71-FBC7-EA33ACCCC5E1}"/>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C1968036-5450-9CB3-5CA2-5F61FAE34041}"/>
              </a:ext>
            </a:extLst>
          </p:cNvPr>
          <p:cNvSpPr>
            <a:spLocks noGrp="1"/>
          </p:cNvSpPr>
          <p:nvPr>
            <p:ph type="sldNum" sz="quarter" idx="12"/>
          </p:nvPr>
        </p:nvSpPr>
        <p:spPr/>
        <p:txBody>
          <a:bodyPr/>
          <a:lstStyle/>
          <a:p>
            <a:fld id="{C790EBD1-482B-4C6F-AFC1-9F7ACF0A1A11}" type="slidenum">
              <a:rPr lang="en-GB" smtClean="0"/>
              <a:t>7</a:t>
            </a:fld>
            <a:endParaRPr lang="en-GB"/>
          </a:p>
        </p:txBody>
      </p:sp>
      <p:sp>
        <p:nvSpPr>
          <p:cNvPr id="9" name="Content Placeholder 6">
            <a:extLst>
              <a:ext uri="{FF2B5EF4-FFF2-40B4-BE49-F238E27FC236}">
                <a16:creationId xmlns:a16="http://schemas.microsoft.com/office/drawing/2014/main" id="{476345EC-61C2-FE50-5D83-1A6642FCDDFA}"/>
              </a:ext>
            </a:extLst>
          </p:cNvPr>
          <p:cNvSpPr txBox="1">
            <a:spLocks/>
          </p:cNvSpPr>
          <p:nvPr/>
        </p:nvSpPr>
        <p:spPr>
          <a:xfrm>
            <a:off x="6203952" y="1431685"/>
            <a:ext cx="5545136" cy="4357687"/>
          </a:xfrm>
          <a:prstGeom prst="rect">
            <a:avLst/>
          </a:prstGeom>
        </p:spPr>
        <p:txBody>
          <a:bodyPr lIns="91440" tIns="45720" rIns="91440" bIns="45720" anchor="t"/>
          <a:lstStyle>
            <a:lvl1pPr marL="0" indent="0" algn="l" defTabSz="914400" rtl="0" eaLnBrk="1" latinLnBrk="0" hangingPunct="1">
              <a:lnSpc>
                <a:spcPct val="111000"/>
              </a:lnSpc>
              <a:spcBef>
                <a:spcPts val="0"/>
              </a:spcBef>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11000"/>
              </a:lnSpc>
              <a:spcBef>
                <a:spcPts val="0"/>
              </a:spcBef>
              <a:buFont typeface="Arial" panose="020B0604020202020204" pitchFamily="34" charset="0"/>
              <a:buNone/>
              <a:defRPr sz="1500" kern="1200">
                <a:solidFill>
                  <a:schemeClr val="tx1"/>
                </a:solidFill>
                <a:latin typeface="+mn-lt"/>
                <a:ea typeface="+mn-ea"/>
                <a:cs typeface="+mn-cs"/>
              </a:defRPr>
            </a:lvl2pPr>
            <a:lvl3pPr marL="234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3pPr>
            <a:lvl4pPr marL="468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4pPr>
            <a:lvl5pPr marL="234000" indent="-234000" algn="l" defTabSz="914400" rtl="0" eaLnBrk="1" latinLnBrk="0" hangingPunct="1">
              <a:lnSpc>
                <a:spcPct val="111000"/>
              </a:lnSpc>
              <a:spcBef>
                <a:spcPts val="0"/>
              </a:spcBef>
              <a:buFont typeface="+mj-lt"/>
              <a:buAutoNum type="arabicPeriod"/>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600" b="1"/>
              <a:t>Multi year grants:</a:t>
            </a:r>
          </a:p>
          <a:p>
            <a:pPr lvl="1"/>
            <a:endParaRPr lang="en-GB" sz="1600" b="1"/>
          </a:p>
          <a:p>
            <a:pPr marL="285750" lvl="1" indent="-285750">
              <a:buFont typeface="Arial" panose="020B0604020202020204" pitchFamily="34" charset="0"/>
              <a:buChar char="•"/>
            </a:pPr>
            <a:r>
              <a:rPr lang="en-GB" sz="1600"/>
              <a:t>A black-led racial justice organisation working to dismantle systemic racial inequality through pre litigation work, research and policy. The grant will help them build on this work by exploring strategic cases for litigation. </a:t>
            </a:r>
          </a:p>
          <a:p>
            <a:pPr marL="285750" lvl="1" indent="-285750">
              <a:buFont typeface="Arial" panose="020B0604020202020204" pitchFamily="34" charset="0"/>
              <a:buChar char="•"/>
            </a:pPr>
            <a:endParaRPr lang="en-GB" sz="1600"/>
          </a:p>
          <a:p>
            <a:pPr marL="285750" lvl="1" indent="-285750">
              <a:buFont typeface="Arial" panose="020B0604020202020204" pitchFamily="34" charset="0"/>
              <a:buChar char="•"/>
            </a:pPr>
            <a:r>
              <a:rPr lang="en-GB" sz="1600"/>
              <a:t>A community organisation of Black and racialised women survivors of domestic and sexual violence, which had started working with a law firm to strengthen advocacy for their clients. The grant provides them capacity to develop this work more systematically to strengthen their wider influencing work. </a:t>
            </a:r>
            <a:endParaRPr lang="en-GB" sz="1600">
              <a:cs typeface="Arial"/>
            </a:endParaRPr>
          </a:p>
          <a:p>
            <a:pPr marL="285750" lvl="1" indent="-285750">
              <a:buChar char="•"/>
            </a:pPr>
            <a:endParaRPr lang="en-GB" sz="1600">
              <a:cs typeface="Arial"/>
            </a:endParaRPr>
          </a:p>
          <a:p>
            <a:pPr lvl="1"/>
            <a:endParaRPr lang="en-GB" sz="1600" b="1">
              <a:cs typeface="Arial" panose="020B0604020202020204"/>
            </a:endParaRPr>
          </a:p>
          <a:p>
            <a:pPr marL="285750" lvl="1" indent="-285750">
              <a:buChar char="•"/>
            </a:pPr>
            <a:endParaRPr lang="en-GB" sz="1600" b="1">
              <a:cs typeface="Arial" panose="020B0604020202020204"/>
            </a:endParaRPr>
          </a:p>
          <a:p>
            <a:pPr lvl="1"/>
            <a:endParaRPr lang="en-GB" sz="1600" b="1">
              <a:cs typeface="Arial" panose="020B0604020202020204"/>
            </a:endParaRPr>
          </a:p>
          <a:p>
            <a:pPr marL="285750" lvl="1" indent="-285750">
              <a:buFont typeface="Arial" panose="020B0604020202020204" pitchFamily="34" charset="0"/>
              <a:buChar char="•"/>
            </a:pPr>
            <a:endParaRPr lang="en-GB" b="1">
              <a:cs typeface="Arial" panose="020B0604020202020204"/>
            </a:endParaRPr>
          </a:p>
        </p:txBody>
      </p:sp>
    </p:spTree>
    <p:extLst>
      <p:ext uri="{BB962C8B-B14F-4D97-AF65-F5344CB8AC3E}">
        <p14:creationId xmlns:p14="http://schemas.microsoft.com/office/powerpoint/2010/main" val="117539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D7C0-A26C-00A7-465F-5D6F769BD8D5}"/>
              </a:ext>
            </a:extLst>
          </p:cNvPr>
          <p:cNvSpPr>
            <a:spLocks noGrp="1"/>
          </p:cNvSpPr>
          <p:nvPr>
            <p:ph type="title"/>
          </p:nvPr>
        </p:nvSpPr>
        <p:spPr>
          <a:xfrm>
            <a:off x="442914" y="404813"/>
            <a:ext cx="11306174" cy="382284"/>
          </a:xfrm>
        </p:spPr>
        <p:txBody>
          <a:bodyPr/>
          <a:lstStyle/>
          <a:p>
            <a:r>
              <a:rPr lang="en-GB"/>
              <a:t>Strengthening Justice fund</a:t>
            </a:r>
          </a:p>
        </p:txBody>
      </p:sp>
      <p:sp>
        <p:nvSpPr>
          <p:cNvPr id="3" name="Content Placeholder 2">
            <a:extLst>
              <a:ext uri="{FF2B5EF4-FFF2-40B4-BE49-F238E27FC236}">
                <a16:creationId xmlns:a16="http://schemas.microsoft.com/office/drawing/2014/main" id="{5988DFD9-69CE-E9BA-42E5-A740B233FD51}"/>
              </a:ext>
            </a:extLst>
          </p:cNvPr>
          <p:cNvSpPr>
            <a:spLocks noGrp="1"/>
          </p:cNvSpPr>
          <p:nvPr>
            <p:ph idx="1"/>
          </p:nvPr>
        </p:nvSpPr>
        <p:spPr>
          <a:xfrm>
            <a:off x="442913" y="1484313"/>
            <a:ext cx="11207464" cy="4357687"/>
          </a:xfrm>
        </p:spPr>
        <p:txBody>
          <a:bodyPr/>
          <a:lstStyle/>
          <a:p>
            <a:r>
              <a:rPr lang="en-GB" sz="1600" b="0"/>
              <a:t>This fund aims to connect organisations already using and shaping the law more closely with communities facing injustice and to create the space for these organisations to respond to emerging opportunities and challenges. </a:t>
            </a:r>
          </a:p>
          <a:p>
            <a:endParaRPr lang="en-GB" sz="1600" b="0"/>
          </a:p>
          <a:p>
            <a:r>
              <a:rPr lang="en-GB" sz="1600" b="0"/>
              <a:t>We will consider:</a:t>
            </a:r>
          </a:p>
          <a:p>
            <a:endParaRPr lang="en-GB" sz="1600" b="0"/>
          </a:p>
          <a:p>
            <a:pPr lvl="2"/>
            <a:r>
              <a:rPr lang="en-GB" sz="1600"/>
              <a:t>How accountable your organisation is to the communities you serve.</a:t>
            </a:r>
          </a:p>
          <a:p>
            <a:pPr lvl="2"/>
            <a:r>
              <a:rPr lang="en-GB" sz="1600"/>
              <a:t>How your organisation uses or shapes the law to drive wider change.</a:t>
            </a:r>
          </a:p>
          <a:p>
            <a:pPr lvl="1"/>
            <a:endParaRPr lang="en-GB" sz="1600"/>
          </a:p>
          <a:p>
            <a:r>
              <a:rPr lang="en-GB" sz="1600"/>
              <a:t>Funding is via flexible grants of £50k-£100k per year over 3-5 years to support your work related to the law. </a:t>
            </a:r>
          </a:p>
          <a:p>
            <a:endParaRPr lang="en-GB" sz="1600"/>
          </a:p>
          <a:p>
            <a:r>
              <a:rPr lang="en-GB" sz="1600"/>
              <a:t>We will not normally fund more than 35% of your organisation’s annual income</a:t>
            </a:r>
            <a:r>
              <a:rPr lang="en-GB" sz="1600" b="0"/>
              <a:t>.</a:t>
            </a:r>
          </a:p>
          <a:p>
            <a:endParaRPr lang="en-GB" sz="1600" b="0"/>
          </a:p>
          <a:p>
            <a:r>
              <a:rPr lang="en-GB" sz="1600" b="0"/>
              <a:t>Decisions are made twice a year</a:t>
            </a:r>
          </a:p>
        </p:txBody>
      </p:sp>
      <p:sp>
        <p:nvSpPr>
          <p:cNvPr id="4" name="Date Placeholder 3">
            <a:extLst>
              <a:ext uri="{FF2B5EF4-FFF2-40B4-BE49-F238E27FC236}">
                <a16:creationId xmlns:a16="http://schemas.microsoft.com/office/drawing/2014/main" id="{F9B83406-E8DB-514F-31C2-09F920806A48}"/>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7E6716FD-0F29-66B9-16BB-AEFC008ABC6C}"/>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6DF4AA52-DF9B-6E75-B537-1237D0C31500}"/>
              </a:ext>
            </a:extLst>
          </p:cNvPr>
          <p:cNvSpPr>
            <a:spLocks noGrp="1"/>
          </p:cNvSpPr>
          <p:nvPr>
            <p:ph type="sldNum" sz="quarter" idx="12"/>
          </p:nvPr>
        </p:nvSpPr>
        <p:spPr/>
        <p:txBody>
          <a:bodyPr/>
          <a:lstStyle/>
          <a:p>
            <a:fld id="{C790EBD1-482B-4C6F-AFC1-9F7ACF0A1A11}" type="slidenum">
              <a:rPr lang="en-GB" smtClean="0"/>
              <a:t>8</a:t>
            </a:fld>
            <a:endParaRPr lang="en-GB"/>
          </a:p>
        </p:txBody>
      </p:sp>
    </p:spTree>
    <p:extLst>
      <p:ext uri="{BB962C8B-B14F-4D97-AF65-F5344CB8AC3E}">
        <p14:creationId xmlns:p14="http://schemas.microsoft.com/office/powerpoint/2010/main" val="423448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BB2A4-32DE-B583-31A5-CA553F41D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8903C-A693-02AF-406D-1A97CF2B6E40}"/>
              </a:ext>
            </a:extLst>
          </p:cNvPr>
          <p:cNvSpPr>
            <a:spLocks noGrp="1"/>
          </p:cNvSpPr>
          <p:nvPr>
            <p:ph type="title"/>
          </p:nvPr>
        </p:nvSpPr>
        <p:spPr>
          <a:xfrm>
            <a:off x="442914" y="404813"/>
            <a:ext cx="11306174" cy="382284"/>
          </a:xfrm>
        </p:spPr>
        <p:txBody>
          <a:bodyPr/>
          <a:lstStyle/>
          <a:p>
            <a:r>
              <a:rPr lang="en-GB"/>
              <a:t>Strengthening Justice fund: examples </a:t>
            </a:r>
          </a:p>
        </p:txBody>
      </p:sp>
      <p:sp>
        <p:nvSpPr>
          <p:cNvPr id="3" name="Content Placeholder 2">
            <a:extLst>
              <a:ext uri="{FF2B5EF4-FFF2-40B4-BE49-F238E27FC236}">
                <a16:creationId xmlns:a16="http://schemas.microsoft.com/office/drawing/2014/main" id="{43BFC428-9BAD-7988-C37F-5B2A4F73AB07}"/>
              </a:ext>
            </a:extLst>
          </p:cNvPr>
          <p:cNvSpPr>
            <a:spLocks noGrp="1"/>
          </p:cNvSpPr>
          <p:nvPr>
            <p:ph idx="1"/>
          </p:nvPr>
        </p:nvSpPr>
        <p:spPr>
          <a:xfrm>
            <a:off x="442913" y="1484313"/>
            <a:ext cx="10191559" cy="4357687"/>
          </a:xfrm>
        </p:spPr>
        <p:txBody>
          <a:bodyPr vert="horz" lIns="0" tIns="0" rIns="0" bIns="0" rtlCol="0" anchor="t">
            <a:noAutofit/>
          </a:bodyPr>
          <a:lstStyle/>
          <a:p>
            <a:pPr lvl="1"/>
            <a:r>
              <a:rPr lang="en-GB" sz="1400" b="1"/>
              <a:t>Multi year grants (all 3 years):</a:t>
            </a:r>
          </a:p>
          <a:p>
            <a:pPr lvl="1"/>
            <a:endParaRPr lang="en-GB" sz="1400" b="1"/>
          </a:p>
          <a:p>
            <a:pPr lvl="1"/>
            <a:endParaRPr lang="en-GB" sz="1400" b="1"/>
          </a:p>
          <a:p>
            <a:pPr marL="285750" lvl="1" indent="-285750">
              <a:buFont typeface="Arial" panose="020B0604020202020204" pitchFamily="34" charset="0"/>
              <a:buChar char="•"/>
            </a:pPr>
            <a:r>
              <a:rPr lang="en-GB" sz="1600"/>
              <a:t>Member-led organisation working to hold the government to account and campaigning for public accountability and scrutiny through legal change</a:t>
            </a:r>
          </a:p>
          <a:p>
            <a:pPr lvl="1"/>
            <a:endParaRPr lang="en-GB" sz="1600"/>
          </a:p>
          <a:p>
            <a:pPr marL="285750" lvl="1" indent="-285750">
              <a:buFont typeface="Arial" panose="020B0604020202020204" pitchFamily="34" charset="0"/>
              <a:buChar char="•"/>
            </a:pPr>
            <a:r>
              <a:rPr lang="en-GB" sz="1600"/>
              <a:t>Organisation using and reforming the law to secure human rights protections for survivors of human trafficking, slavery and exploitation </a:t>
            </a:r>
          </a:p>
          <a:p>
            <a:pPr marL="285750" lvl="1" indent="-285750">
              <a:buFont typeface="Arial" panose="020B0604020202020204" pitchFamily="34" charset="0"/>
              <a:buChar char="•"/>
            </a:pPr>
            <a:endParaRPr lang="en-GB" sz="1600"/>
          </a:p>
          <a:p>
            <a:pPr marL="285750" lvl="1" indent="-285750">
              <a:buFont typeface="Arial" panose="020B0604020202020204" pitchFamily="34" charset="0"/>
              <a:buChar char="•"/>
            </a:pPr>
            <a:r>
              <a:rPr lang="en-GB" sz="1600"/>
              <a:t>Legal organisation working alongside grassroots groups to support communities in identifying and using legal tools to address issues they prioritise.</a:t>
            </a:r>
          </a:p>
          <a:p>
            <a:pPr lvl="1"/>
            <a:endParaRPr lang="en-GB" sz="1600"/>
          </a:p>
          <a:p>
            <a:pPr marL="285750" lvl="1" indent="-285750">
              <a:buFont typeface="Arial" panose="020B0604020202020204" pitchFamily="34" charset="0"/>
              <a:buChar char="•"/>
            </a:pPr>
            <a:r>
              <a:rPr lang="en-GB" sz="1600"/>
              <a:t>By and for women’s rights organisation working to address the gap in protection for migrant women who have experienced domestic or sexual violence </a:t>
            </a:r>
          </a:p>
          <a:p>
            <a:pPr marL="285750" lvl="1" indent="-285750">
              <a:buFont typeface="Arial" panose="020B0604020202020204" pitchFamily="34" charset="0"/>
              <a:buChar char="•"/>
            </a:pPr>
            <a:endParaRPr lang="en-GB" sz="1400"/>
          </a:p>
          <a:p>
            <a:pPr lvl="1"/>
            <a:endParaRPr lang="en-GB"/>
          </a:p>
        </p:txBody>
      </p:sp>
      <p:sp>
        <p:nvSpPr>
          <p:cNvPr id="4" name="Date Placeholder 3">
            <a:extLst>
              <a:ext uri="{FF2B5EF4-FFF2-40B4-BE49-F238E27FC236}">
                <a16:creationId xmlns:a16="http://schemas.microsoft.com/office/drawing/2014/main" id="{062B2004-57C0-F34E-8DA3-2170754ADEEE}"/>
              </a:ext>
            </a:extLst>
          </p:cNvPr>
          <p:cNvSpPr>
            <a:spLocks noGrp="1"/>
          </p:cNvSpPr>
          <p:nvPr>
            <p:ph type="dt" sz="half" idx="10"/>
          </p:nvPr>
        </p:nvSpPr>
        <p:spPr/>
        <p:txBody>
          <a:bodyPr/>
          <a:lstStyle/>
          <a:p>
            <a:r>
              <a:rPr lang="en-GB"/>
              <a:t>14 July 2026</a:t>
            </a:r>
          </a:p>
        </p:txBody>
      </p:sp>
      <p:sp>
        <p:nvSpPr>
          <p:cNvPr id="5" name="Footer Placeholder 4">
            <a:extLst>
              <a:ext uri="{FF2B5EF4-FFF2-40B4-BE49-F238E27FC236}">
                <a16:creationId xmlns:a16="http://schemas.microsoft.com/office/drawing/2014/main" id="{324C99F8-A38A-BCEA-4C2D-EDF6A9F8310E}"/>
              </a:ext>
            </a:extLst>
          </p:cNvPr>
          <p:cNvSpPr>
            <a:spLocks noGrp="1"/>
          </p:cNvSpPr>
          <p:nvPr>
            <p:ph type="ftr" sz="quarter" idx="11"/>
          </p:nvPr>
        </p:nvSpPr>
        <p:spPr/>
        <p:txBody>
          <a:bodyPr/>
          <a:lstStyle/>
          <a:p>
            <a:r>
              <a:rPr lang="en-GB"/>
              <a:t>LEF's grants programme  </a:t>
            </a:r>
          </a:p>
        </p:txBody>
      </p:sp>
      <p:sp>
        <p:nvSpPr>
          <p:cNvPr id="6" name="Slide Number Placeholder 5">
            <a:extLst>
              <a:ext uri="{FF2B5EF4-FFF2-40B4-BE49-F238E27FC236}">
                <a16:creationId xmlns:a16="http://schemas.microsoft.com/office/drawing/2014/main" id="{C4B7EC1C-01D1-2F79-475E-068C51507D1A}"/>
              </a:ext>
            </a:extLst>
          </p:cNvPr>
          <p:cNvSpPr>
            <a:spLocks noGrp="1"/>
          </p:cNvSpPr>
          <p:nvPr>
            <p:ph type="sldNum" sz="quarter" idx="12"/>
          </p:nvPr>
        </p:nvSpPr>
        <p:spPr/>
        <p:txBody>
          <a:bodyPr/>
          <a:lstStyle/>
          <a:p>
            <a:fld id="{C790EBD1-482B-4C6F-AFC1-9F7ACF0A1A11}" type="slidenum">
              <a:rPr lang="en-GB" smtClean="0"/>
              <a:t>9</a:t>
            </a:fld>
            <a:endParaRPr lang="en-GB"/>
          </a:p>
        </p:txBody>
      </p:sp>
      <p:sp>
        <p:nvSpPr>
          <p:cNvPr id="9" name="Content Placeholder 6">
            <a:extLst>
              <a:ext uri="{FF2B5EF4-FFF2-40B4-BE49-F238E27FC236}">
                <a16:creationId xmlns:a16="http://schemas.microsoft.com/office/drawing/2014/main" id="{A169E319-7366-7533-2414-75B24EB9F910}"/>
              </a:ext>
            </a:extLst>
          </p:cNvPr>
          <p:cNvSpPr txBox="1">
            <a:spLocks/>
          </p:cNvSpPr>
          <p:nvPr/>
        </p:nvSpPr>
        <p:spPr>
          <a:xfrm>
            <a:off x="6203952" y="1431685"/>
            <a:ext cx="5545136" cy="4357687"/>
          </a:xfrm>
          <a:prstGeom prst="rect">
            <a:avLst/>
          </a:prstGeom>
        </p:spPr>
        <p:txBody>
          <a:bodyPr/>
          <a:lstStyle>
            <a:lvl1pPr marL="0" indent="0" algn="l" defTabSz="914400" rtl="0" eaLnBrk="1" latinLnBrk="0" hangingPunct="1">
              <a:lnSpc>
                <a:spcPct val="111000"/>
              </a:lnSpc>
              <a:spcBef>
                <a:spcPts val="0"/>
              </a:spcBef>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11000"/>
              </a:lnSpc>
              <a:spcBef>
                <a:spcPts val="0"/>
              </a:spcBef>
              <a:buFont typeface="Arial" panose="020B0604020202020204" pitchFamily="34" charset="0"/>
              <a:buNone/>
              <a:defRPr sz="1500" kern="1200">
                <a:solidFill>
                  <a:schemeClr val="tx1"/>
                </a:solidFill>
                <a:latin typeface="+mn-lt"/>
                <a:ea typeface="+mn-ea"/>
                <a:cs typeface="+mn-cs"/>
              </a:defRPr>
            </a:lvl2pPr>
            <a:lvl3pPr marL="234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3pPr>
            <a:lvl4pPr marL="468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4pPr>
            <a:lvl5pPr marL="234000" indent="-234000" algn="l" defTabSz="914400" rtl="0" eaLnBrk="1" latinLnBrk="0" hangingPunct="1">
              <a:lnSpc>
                <a:spcPct val="111000"/>
              </a:lnSpc>
              <a:spcBef>
                <a:spcPts val="0"/>
              </a:spcBef>
              <a:buFont typeface="+mj-lt"/>
              <a:buAutoNum type="arabicPeriod"/>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buFont typeface="Arial" panose="020B0604020202020204" pitchFamily="34" charset="0"/>
              <a:buChar char="•"/>
            </a:pPr>
            <a:endParaRPr lang="en-GB" sz="1600"/>
          </a:p>
          <a:p>
            <a:pPr marL="285750" lvl="1" indent="-285750">
              <a:buFont typeface="Arial" panose="020B0604020202020204" pitchFamily="34" charset="0"/>
              <a:buChar char="•"/>
            </a:pPr>
            <a:endParaRPr lang="en-GB" sz="1600"/>
          </a:p>
          <a:p>
            <a:pPr lvl="1"/>
            <a:endParaRPr lang="en-GB" sz="1600" b="1"/>
          </a:p>
          <a:p>
            <a:pPr marL="285750" lvl="1" indent="-285750">
              <a:buFont typeface="Arial" panose="020B0604020202020204" pitchFamily="34" charset="0"/>
              <a:buChar char="•"/>
            </a:pPr>
            <a:endParaRPr lang="en-GB" sz="1600"/>
          </a:p>
          <a:p>
            <a:pPr marL="285750" lvl="1" indent="-285750">
              <a:buFont typeface="Arial" panose="020B0604020202020204" pitchFamily="34" charset="0"/>
              <a:buChar char="•"/>
            </a:pPr>
            <a:endParaRPr lang="en-GB" sz="1600"/>
          </a:p>
          <a:p>
            <a:pPr marL="285750" lvl="1" indent="-285750">
              <a:buFont typeface="Arial" panose="020B0604020202020204" pitchFamily="34" charset="0"/>
              <a:buChar char="•"/>
            </a:pPr>
            <a:endParaRPr lang="en-GB" sz="1600"/>
          </a:p>
          <a:p>
            <a:pPr marL="285750" lvl="1" indent="-285750">
              <a:buFont typeface="Arial" panose="020B0604020202020204" pitchFamily="34" charset="0"/>
              <a:buChar char="•"/>
            </a:pPr>
            <a:endParaRPr lang="en-GB" sz="1600"/>
          </a:p>
          <a:p>
            <a:pPr marL="285750" lvl="1" indent="-285750">
              <a:buFont typeface="Arial" panose="020B0604020202020204" pitchFamily="34" charset="0"/>
              <a:buChar char="•"/>
            </a:pPr>
            <a:endParaRPr lang="en-GB" sz="1600"/>
          </a:p>
          <a:p>
            <a:pPr lvl="1"/>
            <a:endParaRPr lang="en-GB" sz="1600" b="1"/>
          </a:p>
          <a:p>
            <a:pPr marL="285750" lvl="1" indent="-285750">
              <a:buFont typeface="Arial" panose="020B0604020202020204" pitchFamily="34" charset="0"/>
              <a:buChar char="•"/>
            </a:pPr>
            <a:endParaRPr lang="en-GB" b="1"/>
          </a:p>
        </p:txBody>
      </p:sp>
    </p:spTree>
    <p:extLst>
      <p:ext uri="{BB962C8B-B14F-4D97-AF65-F5344CB8AC3E}">
        <p14:creationId xmlns:p14="http://schemas.microsoft.com/office/powerpoint/2010/main" val="287527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 Community">
  <a:themeElements>
    <a:clrScheme name="LEF">
      <a:dk1>
        <a:srgbClr val="0D0533"/>
      </a:dk1>
      <a:lt1>
        <a:srgbClr val="FFFFFF"/>
      </a:lt1>
      <a:dk2>
        <a:srgbClr val="1D0B73"/>
      </a:dk2>
      <a:lt2>
        <a:srgbClr val="FCF8F0"/>
      </a:lt2>
      <a:accent1>
        <a:srgbClr val="405FFF"/>
      </a:accent1>
      <a:accent2>
        <a:srgbClr val="80FFB5"/>
      </a:accent2>
      <a:accent3>
        <a:srgbClr val="CC14BD"/>
      </a:accent3>
      <a:accent4>
        <a:srgbClr val="129DB2"/>
      </a:accent4>
      <a:accent5>
        <a:srgbClr val="FF9359"/>
      </a:accent5>
      <a:accent6>
        <a:srgbClr val="9DADFF"/>
      </a:accent6>
      <a:hlink>
        <a:srgbClr val="405FFF"/>
      </a:hlink>
      <a:folHlink>
        <a:srgbClr val="405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lnSpc>
            <a:spcPct val="111000"/>
          </a:lnSpc>
          <a:defRPr sz="15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CE35C7BF0E9141BF47C02B0038C227" ma:contentTypeVersion="10" ma:contentTypeDescription="Create a new document." ma:contentTypeScope="" ma:versionID="bc940bdd8109435745d65111f738b148">
  <xsd:schema xmlns:xsd="http://www.w3.org/2001/XMLSchema" xmlns:xs="http://www.w3.org/2001/XMLSchema" xmlns:p="http://schemas.microsoft.com/office/2006/metadata/properties" xmlns:ns2="585f5a43-e358-45f4-a923-14bb6180a433" xmlns:ns3="a266f95f-2c1a-4602-a8df-5305ac7f8459" targetNamespace="http://schemas.microsoft.com/office/2006/metadata/properties" ma:root="true" ma:fieldsID="da43b7244fbcfd3a35189cd2d7844b85" ns2:_="" ns3:_="">
    <xsd:import namespace="585f5a43-e358-45f4-a923-14bb6180a433"/>
    <xsd:import namespace="a266f95f-2c1a-4602-a8df-5305ac7f84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f5a43-e358-45f4-a923-14bb6180a4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66f95f-2c1a-4602-a8df-5305ac7f84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12AE4A-3382-46F7-8019-5822A5999F86}">
  <ds:schemaRefs>
    <ds:schemaRef ds:uri="http://schemas.microsoft.com/sharepoint/v3/contenttype/forms"/>
  </ds:schemaRefs>
</ds:datastoreItem>
</file>

<file path=customXml/itemProps2.xml><?xml version="1.0" encoding="utf-8"?>
<ds:datastoreItem xmlns:ds="http://schemas.openxmlformats.org/officeDocument/2006/customXml" ds:itemID="{C7F9B4FD-7EAD-415D-84A0-0AD7EC08FCAC}">
  <ds:schemaRefs>
    <ds:schemaRef ds:uri="585f5a43-e358-45f4-a923-14bb6180a433"/>
    <ds:schemaRef ds:uri="a266f95f-2c1a-4602-a8df-5305ac7f84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7A8283-5862-42CD-8D6C-3D777E4B50E9}">
  <ds:schemaRefs>
    <ds:schemaRef ds:uri="585f5a43-e358-45f4-a923-14bb6180a433"/>
    <ds:schemaRef ds:uri="a266f95f-2c1a-4602-a8df-5305ac7f84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2006</Words>
  <Application>Microsoft Office PowerPoint</Application>
  <PresentationFormat>Widescreen</PresentationFormat>
  <Paragraphs>276</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Arial,Sans-Serif</vt:lpstr>
      <vt:lpstr>Calibri</vt:lpstr>
      <vt:lpstr>Wingdings</vt:lpstr>
      <vt:lpstr>Q Community</vt:lpstr>
      <vt:lpstr>Strengthening Justice  &amp;  Emerging Justice   Pre application webinar</vt:lpstr>
      <vt:lpstr>Pre Application Webinar  14th July 2026, 2.30 – 3.30</vt:lpstr>
      <vt:lpstr>Welcome and plan for the session</vt:lpstr>
      <vt:lpstr>LEF’s grantmaking</vt:lpstr>
      <vt:lpstr>Our grants programmes </vt:lpstr>
      <vt:lpstr>Emerging Justice fund</vt:lpstr>
      <vt:lpstr>Emerging Justice fund: examples </vt:lpstr>
      <vt:lpstr>Strengthening Justice fund</vt:lpstr>
      <vt:lpstr>Strengthening Justice fund: examples </vt:lpstr>
      <vt:lpstr>Our grants in numbers</vt:lpstr>
      <vt:lpstr>Accountability to Communities: what we look for </vt:lpstr>
      <vt:lpstr>Using and shaping the law for change: what we look for </vt:lpstr>
      <vt:lpstr>Applications and decisions</vt:lpstr>
      <vt:lpstr>What else we look for </vt:lpstr>
      <vt:lpstr>Eligibility and exclusions</vt:lpstr>
      <vt:lpstr>How to apply</vt:lpstr>
      <vt:lpstr>What happens next?</vt:lpstr>
      <vt:lpstr>Key dates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Roe</dc:creator>
  <cp:lastModifiedBy>Anna Béar</cp:lastModifiedBy>
  <cp:revision>2</cp:revision>
  <dcterms:created xsi:type="dcterms:W3CDTF">2022-05-20T08:26:59Z</dcterms:created>
  <dcterms:modified xsi:type="dcterms:W3CDTF">2026-07-15T15:00:36Z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0x0101001FCE35C7BF0E9141BF47C02B0038C227</vt:lpwstr>
  </property>
  <property fmtid="{D5CDD505-2E9C-101B-9397-08002B2CF9AE}" pid="3" name="MediaServiceImageTags">
    <vt:lpwstr/>
  </property>
</Properties>
</file>