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2"/>
    <p:sldMasterId id="2147483891" r:id="rId3"/>
    <p:sldMasterId id="2147483928" r:id="rId4"/>
  </p:sldMasterIdLst>
  <p:notesMasterIdLst>
    <p:notesMasterId r:id="rId31"/>
  </p:notesMasterIdLst>
  <p:handoutMasterIdLst>
    <p:handoutMasterId r:id="rId32"/>
  </p:handoutMasterIdLst>
  <p:sldIdLst>
    <p:sldId id="1435" r:id="rId5"/>
    <p:sldId id="1436" r:id="rId6"/>
    <p:sldId id="1439" r:id="rId7"/>
    <p:sldId id="574" r:id="rId8"/>
    <p:sldId id="264" r:id="rId9"/>
    <p:sldId id="575" r:id="rId10"/>
    <p:sldId id="579" r:id="rId11"/>
    <p:sldId id="581" r:id="rId12"/>
    <p:sldId id="583" r:id="rId13"/>
    <p:sldId id="584" r:id="rId14"/>
    <p:sldId id="1451" r:id="rId15"/>
    <p:sldId id="274" r:id="rId16"/>
    <p:sldId id="1452" r:id="rId17"/>
    <p:sldId id="586" r:id="rId18"/>
    <p:sldId id="282" r:id="rId19"/>
    <p:sldId id="589" r:id="rId20"/>
    <p:sldId id="590" r:id="rId21"/>
    <p:sldId id="572" r:id="rId22"/>
    <p:sldId id="1450" r:id="rId23"/>
    <p:sldId id="279" r:id="rId24"/>
    <p:sldId id="596" r:id="rId25"/>
    <p:sldId id="593" r:id="rId26"/>
    <p:sldId id="595" r:id="rId27"/>
    <p:sldId id="600" r:id="rId28"/>
    <p:sldId id="598" r:id="rId29"/>
    <p:sldId id="1449" r:id="rId30"/>
  </p:sldIdLst>
  <p:sldSz cx="9144000" cy="5715000" type="screen16x10"/>
  <p:notesSz cx="6797675" cy="9856788"/>
  <p:defaultTextStyle>
    <a:defPPr>
      <a:defRPr lang="en-US"/>
    </a:defPPr>
    <a:lvl1pPr marL="0" algn="l" defTabSz="950915" rtl="0" eaLnBrk="1" latinLnBrk="0" hangingPunct="1">
      <a:defRPr sz="1872" kern="1200">
        <a:solidFill>
          <a:schemeClr val="tx1"/>
        </a:solidFill>
        <a:latin typeface="+mn-lt"/>
        <a:ea typeface="+mn-ea"/>
        <a:cs typeface="+mn-cs"/>
      </a:defRPr>
    </a:lvl1pPr>
    <a:lvl2pPr marL="475457" algn="l" defTabSz="950915" rtl="0" eaLnBrk="1" latinLnBrk="0" hangingPunct="1">
      <a:defRPr sz="1872" kern="1200">
        <a:solidFill>
          <a:schemeClr val="tx1"/>
        </a:solidFill>
        <a:latin typeface="+mn-lt"/>
        <a:ea typeface="+mn-ea"/>
        <a:cs typeface="+mn-cs"/>
      </a:defRPr>
    </a:lvl2pPr>
    <a:lvl3pPr marL="950915" algn="l" defTabSz="950915" rtl="0" eaLnBrk="1" latinLnBrk="0" hangingPunct="1">
      <a:defRPr sz="1872" kern="1200">
        <a:solidFill>
          <a:schemeClr val="tx1"/>
        </a:solidFill>
        <a:latin typeface="+mn-lt"/>
        <a:ea typeface="+mn-ea"/>
        <a:cs typeface="+mn-cs"/>
      </a:defRPr>
    </a:lvl3pPr>
    <a:lvl4pPr marL="1426371" algn="l" defTabSz="950915" rtl="0" eaLnBrk="1" latinLnBrk="0" hangingPunct="1">
      <a:defRPr sz="1872" kern="1200">
        <a:solidFill>
          <a:schemeClr val="tx1"/>
        </a:solidFill>
        <a:latin typeface="+mn-lt"/>
        <a:ea typeface="+mn-ea"/>
        <a:cs typeface="+mn-cs"/>
      </a:defRPr>
    </a:lvl4pPr>
    <a:lvl5pPr marL="1901828" algn="l" defTabSz="950915" rtl="0" eaLnBrk="1" latinLnBrk="0" hangingPunct="1">
      <a:defRPr sz="1872" kern="1200">
        <a:solidFill>
          <a:schemeClr val="tx1"/>
        </a:solidFill>
        <a:latin typeface="+mn-lt"/>
        <a:ea typeface="+mn-ea"/>
        <a:cs typeface="+mn-cs"/>
      </a:defRPr>
    </a:lvl5pPr>
    <a:lvl6pPr marL="2377286" algn="l" defTabSz="950915" rtl="0" eaLnBrk="1" latinLnBrk="0" hangingPunct="1">
      <a:defRPr sz="1872" kern="1200">
        <a:solidFill>
          <a:schemeClr val="tx1"/>
        </a:solidFill>
        <a:latin typeface="+mn-lt"/>
        <a:ea typeface="+mn-ea"/>
        <a:cs typeface="+mn-cs"/>
      </a:defRPr>
    </a:lvl6pPr>
    <a:lvl7pPr marL="2852743" algn="l" defTabSz="950915" rtl="0" eaLnBrk="1" latinLnBrk="0" hangingPunct="1">
      <a:defRPr sz="1872" kern="1200">
        <a:solidFill>
          <a:schemeClr val="tx1"/>
        </a:solidFill>
        <a:latin typeface="+mn-lt"/>
        <a:ea typeface="+mn-ea"/>
        <a:cs typeface="+mn-cs"/>
      </a:defRPr>
    </a:lvl7pPr>
    <a:lvl8pPr marL="3328200" algn="l" defTabSz="950915" rtl="0" eaLnBrk="1" latinLnBrk="0" hangingPunct="1">
      <a:defRPr sz="1872" kern="1200">
        <a:solidFill>
          <a:schemeClr val="tx1"/>
        </a:solidFill>
        <a:latin typeface="+mn-lt"/>
        <a:ea typeface="+mn-ea"/>
        <a:cs typeface="+mn-cs"/>
      </a:defRPr>
    </a:lvl8pPr>
    <a:lvl9pPr marL="3803657" algn="l" defTabSz="950915" rtl="0" eaLnBrk="1" latinLnBrk="0" hangingPunct="1">
      <a:defRPr sz="1872"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6332A7B7-8085-654B-8693-76B4ECB7E302}">
          <p14:sldIdLst>
            <p14:sldId id="1435"/>
          </p14:sldIdLst>
        </p14:section>
        <p14:section name="Text layouts" id="{7DE55619-8C8C-7F4A-8269-E1DEE899EADB}">
          <p14:sldIdLst>
            <p14:sldId id="1436"/>
            <p14:sldId id="1439"/>
            <p14:sldId id="574"/>
            <p14:sldId id="264"/>
            <p14:sldId id="575"/>
            <p14:sldId id="579"/>
            <p14:sldId id="581"/>
            <p14:sldId id="583"/>
            <p14:sldId id="584"/>
            <p14:sldId id="1451"/>
            <p14:sldId id="274"/>
            <p14:sldId id="1452"/>
            <p14:sldId id="586"/>
            <p14:sldId id="282"/>
            <p14:sldId id="589"/>
            <p14:sldId id="590"/>
            <p14:sldId id="572"/>
            <p14:sldId id="1450"/>
            <p14:sldId id="279"/>
            <p14:sldId id="596"/>
            <p14:sldId id="593"/>
            <p14:sldId id="595"/>
            <p14:sldId id="600"/>
            <p14:sldId id="598"/>
            <p14:sldId id="1449"/>
          </p14:sldIdLst>
        </p14:section>
      </p14:sectionLst>
    </p:ext>
    <p:ext uri="{EFAFB233-063F-42B5-8137-9DF3F51BA10A}">
      <p15:sldGuideLst xmlns:p15="http://schemas.microsoft.com/office/powerpoint/2012/main">
        <p15:guide id="1" orient="horz" pos="1308" userDrawn="1">
          <p15:clr>
            <a:srgbClr val="A4A3A4"/>
          </p15:clr>
        </p15:guide>
        <p15:guide id="2" pos="2988" userDrawn="1">
          <p15:clr>
            <a:srgbClr val="A4A3A4"/>
          </p15:clr>
        </p15:guide>
        <p15:guide id="3" orient="horz" pos="912" userDrawn="1">
          <p15:clr>
            <a:srgbClr val="A4A3A4"/>
          </p15:clr>
        </p15:guide>
        <p15:guide id="4" pos="2490"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880"/>
    <a:srgbClr val="FFFFFF"/>
    <a:srgbClr val="B2B2B2"/>
    <a:srgbClr val="808080"/>
    <a:srgbClr val="5F5F5F"/>
    <a:srgbClr val="DDDDDD"/>
    <a:srgbClr val="000000"/>
    <a:srgbClr val="C0C0C0"/>
    <a:srgbClr val="7F7F7F"/>
    <a:srgbClr val="328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96327" autoAdjust="0"/>
  </p:normalViewPr>
  <p:slideViewPr>
    <p:cSldViewPr snapToObjects="1">
      <p:cViewPr varScale="1">
        <p:scale>
          <a:sx n="118" d="100"/>
          <a:sy n="118" d="100"/>
        </p:scale>
        <p:origin x="188" y="72"/>
      </p:cViewPr>
      <p:guideLst>
        <p:guide orient="horz" pos="1308"/>
        <p:guide pos="2988"/>
        <p:guide orient="horz" pos="912"/>
        <p:guide pos="249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97" d="100"/>
          <a:sy n="97" d="100"/>
        </p:scale>
        <p:origin x="3120" y="200"/>
      </p:cViewPr>
      <p:guideLst>
        <p:guide orient="horz" pos="3105"/>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CEDA3-B30C-49EA-86A2-2B55EA777C84}" type="doc">
      <dgm:prSet loTypeId="urn:microsoft.com/office/officeart/2005/8/layout/radial1" loCatId="cycle" qsTypeId="urn:microsoft.com/office/officeart/2005/8/quickstyle/simple2" qsCatId="simple" csTypeId="urn:microsoft.com/office/officeart/2005/8/colors/accent6_1" csCatId="accent6" phldr="1"/>
      <dgm:spPr/>
      <dgm:t>
        <a:bodyPr/>
        <a:lstStyle/>
        <a:p>
          <a:endParaRPr lang="en-GB"/>
        </a:p>
      </dgm:t>
    </dgm:pt>
    <dgm:pt modelId="{DCD2DCC3-10CA-41CB-86EF-96CE94C9B2E4}">
      <dgm:prSet phldrT="[Text]"/>
      <dgm:spPr/>
      <dgm:t>
        <a:bodyPr/>
        <a:lstStyle/>
        <a:p>
          <a:pPr>
            <a:buNone/>
          </a:pPr>
          <a:r>
            <a:rPr lang="en-GB" i="1" dirty="0">
              <a:effectLst/>
              <a:latin typeface="Arial" panose="020B0604020202020204" pitchFamily="34" charset="0"/>
              <a:ea typeface="Calibri" panose="020F0502020204030204" pitchFamily="34" charset="0"/>
              <a:cs typeface="Arial" panose="020B0604020202020204" pitchFamily="34" charset="0"/>
            </a:rPr>
            <a:t>In almost all cases, an activity will meet the purpose test if it: </a:t>
          </a:r>
          <a:endParaRPr lang="en-GB" dirty="0"/>
        </a:p>
      </dgm:t>
    </dgm:pt>
    <dgm:pt modelId="{79EE1677-4CAA-4687-9D62-BAF25A7B7AEF}" type="parTrans" cxnId="{AE572CC9-CCB7-4EC3-A589-8528A24DECA2}">
      <dgm:prSet/>
      <dgm:spPr/>
      <dgm:t>
        <a:bodyPr/>
        <a:lstStyle/>
        <a:p>
          <a:endParaRPr lang="en-GB"/>
        </a:p>
      </dgm:t>
    </dgm:pt>
    <dgm:pt modelId="{EF556526-5BF6-481E-B4FF-F1C127F32A66}" type="sibTrans" cxnId="{AE572CC9-CCB7-4EC3-A589-8528A24DECA2}">
      <dgm:prSet/>
      <dgm:spPr/>
      <dgm:t>
        <a:bodyPr/>
        <a:lstStyle/>
        <a:p>
          <a:endParaRPr lang="en-GB"/>
        </a:p>
      </dgm:t>
    </dgm:pt>
    <dgm:pt modelId="{F0729622-4177-4DA9-A30A-4F61F8363314}">
      <dgm:prSet phldrT="[Text]" custT="1"/>
      <dgm:spPr/>
      <dgm:t>
        <a:bodyPr/>
        <a:lstStyle/>
        <a:p>
          <a:pPr>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identifies political parties or candidates who support or do not support your </a:t>
          </a:r>
          <a:r>
            <a:rPr lang="en-GB" sz="1200" i="1" dirty="0">
              <a:effectLst/>
              <a:latin typeface="Arial" panose="020B0604020202020204" pitchFamily="34" charset="0"/>
              <a:ea typeface="Calibri" panose="020F0502020204030204" pitchFamily="34" charset="0"/>
              <a:cs typeface="Arial" panose="020B0604020202020204" pitchFamily="34" charset="0"/>
            </a:rPr>
            <a:t>campaign’s aims </a:t>
          </a:r>
          <a:endParaRPr lang="en-GB" sz="1200" dirty="0"/>
        </a:p>
      </dgm:t>
    </dgm:pt>
    <dgm:pt modelId="{0466434A-8EFA-4C9D-A547-D65656F15FAD}" type="parTrans" cxnId="{F8F9F2C4-C2D1-4280-8401-DA812E69BE2F}">
      <dgm:prSet/>
      <dgm:spPr/>
      <dgm:t>
        <a:bodyPr/>
        <a:lstStyle/>
        <a:p>
          <a:endParaRPr lang="en-GB"/>
        </a:p>
      </dgm:t>
    </dgm:pt>
    <dgm:pt modelId="{5F2FEAF4-04A2-438B-90A0-1354CFCED63C}" type="sibTrans" cxnId="{F8F9F2C4-C2D1-4280-8401-DA812E69BE2F}">
      <dgm:prSet/>
      <dgm:spPr/>
      <dgm:t>
        <a:bodyPr/>
        <a:lstStyle/>
        <a:p>
          <a:endParaRPr lang="en-GB"/>
        </a:p>
      </dgm:t>
    </dgm:pt>
    <dgm:pt modelId="{19442CF4-9FC9-4155-A5E2-39E773B8F2B5}">
      <dgm:prSet phldrT="[Text]" custT="1"/>
      <dgm:spPr/>
      <dgm:t>
        <a:bodyPr/>
        <a:lstStyle/>
        <a:p>
          <a:pPr>
            <a:buFont typeface="Symbol" panose="05050102010706020507" pitchFamily="18" charset="2"/>
            <a:buChar char=""/>
          </a:pPr>
          <a:r>
            <a:rPr lang="en-GB" sz="1400" i="1" dirty="0">
              <a:effectLst/>
              <a:latin typeface="Arial" panose="020B0604020202020204" pitchFamily="34" charset="0"/>
              <a:ea typeface="Calibri" panose="020F0502020204030204" pitchFamily="34" charset="0"/>
              <a:cs typeface="Arial" panose="020B0604020202020204" pitchFamily="34" charset="0"/>
            </a:rPr>
            <a:t>sets out or compares the position of political parties or candidates on a policy you are promoting in a way that can reasonably be regarded as intended to influence voters to vote for or against particular parties or candidates</a:t>
          </a:r>
          <a:endParaRPr lang="en-GB" sz="1400" dirty="0"/>
        </a:p>
      </dgm:t>
    </dgm:pt>
    <dgm:pt modelId="{CEB90880-FE1F-4574-BDEF-1096494A49CB}" type="parTrans" cxnId="{005347AB-0753-4FAF-804F-3B2D211ED7CE}">
      <dgm:prSet/>
      <dgm:spPr/>
      <dgm:t>
        <a:bodyPr/>
        <a:lstStyle/>
        <a:p>
          <a:endParaRPr lang="en-GB"/>
        </a:p>
      </dgm:t>
    </dgm:pt>
    <dgm:pt modelId="{5B2D9976-2652-4E48-BBA2-643AA2E9FAE6}" type="sibTrans" cxnId="{005347AB-0753-4FAF-804F-3B2D211ED7CE}">
      <dgm:prSet/>
      <dgm:spPr/>
      <dgm:t>
        <a:bodyPr/>
        <a:lstStyle/>
        <a:p>
          <a:endParaRPr lang="en-GB"/>
        </a:p>
      </dgm:t>
    </dgm:pt>
    <dgm:pt modelId="{439B7819-7BD3-4BFB-81DE-8FDD9FDF9A61}">
      <dgm:prSet phldrT="[Text]" custT="1"/>
      <dgm:spPr/>
      <dgm:t>
        <a:bodyPr/>
        <a:lstStyle/>
        <a:p>
          <a:pPr>
            <a:buFont typeface="Symbol" panose="05050102010706020507" pitchFamily="18" charset="2"/>
            <a:buChar char=""/>
          </a:pPr>
          <a:r>
            <a:rPr lang="en-GB" sz="1400" i="1" dirty="0">
              <a:effectLst/>
              <a:latin typeface="Arial" panose="020B0604020202020204" pitchFamily="34" charset="0"/>
              <a:ea typeface="Calibri" panose="020F0502020204030204" pitchFamily="34" charset="0"/>
            </a:rPr>
            <a:t>promotes or opposes policies which are closely and publicly associated with a party or parties or with categories of candidate that it is reasonable</a:t>
          </a:r>
          <a:r>
            <a:rPr lang="en-GB" sz="1400" dirty="0">
              <a:effectLst/>
              <a:latin typeface="Arial" panose="020B0604020202020204" pitchFamily="34" charset="0"/>
              <a:ea typeface="Calibri" panose="020F0502020204030204" pitchFamily="34" charset="0"/>
            </a:rPr>
            <a:t> </a:t>
          </a:r>
          <a:r>
            <a:rPr lang="en-GB" sz="1400" i="1" dirty="0">
              <a:effectLst/>
              <a:latin typeface="Arial" panose="020B0604020202020204" pitchFamily="34" charset="0"/>
              <a:ea typeface="Calibri" panose="020F0502020204030204" pitchFamily="34" charset="0"/>
            </a:rPr>
            <a:t>to regard your campaign activity as intended to influence voters to vote for or against political parties or candidates</a:t>
          </a:r>
          <a:endParaRPr lang="en-GB" sz="1400" dirty="0"/>
        </a:p>
      </dgm:t>
    </dgm:pt>
    <dgm:pt modelId="{3840803C-520E-484B-A804-1B59B41C93BB}" type="parTrans" cxnId="{4CD8C825-3293-4F39-B6FC-BDBDC3210452}">
      <dgm:prSet/>
      <dgm:spPr/>
      <dgm:t>
        <a:bodyPr/>
        <a:lstStyle/>
        <a:p>
          <a:endParaRPr lang="en-GB"/>
        </a:p>
      </dgm:t>
    </dgm:pt>
    <dgm:pt modelId="{CE82889E-6BCD-4AA6-9492-604879C3C910}" type="sibTrans" cxnId="{4CD8C825-3293-4F39-B6FC-BDBDC3210452}">
      <dgm:prSet/>
      <dgm:spPr/>
      <dgm:t>
        <a:bodyPr/>
        <a:lstStyle/>
        <a:p>
          <a:endParaRPr lang="en-GB"/>
        </a:p>
      </dgm:t>
    </dgm:pt>
    <dgm:pt modelId="{45BB38DA-2AC2-47C4-9ED1-F72AD67EAE0C}" type="pres">
      <dgm:prSet presAssocID="{3C7CEDA3-B30C-49EA-86A2-2B55EA777C84}" presName="cycle" presStyleCnt="0">
        <dgm:presLayoutVars>
          <dgm:chMax val="1"/>
          <dgm:dir/>
          <dgm:animLvl val="ctr"/>
          <dgm:resizeHandles val="exact"/>
        </dgm:presLayoutVars>
      </dgm:prSet>
      <dgm:spPr/>
    </dgm:pt>
    <dgm:pt modelId="{D1C5688E-AB6E-4060-B944-58AAA2AD149C}" type="pres">
      <dgm:prSet presAssocID="{DCD2DCC3-10CA-41CB-86EF-96CE94C9B2E4}" presName="centerShape" presStyleLbl="node0" presStyleIdx="0" presStyleCnt="1" custScaleX="117186" custScaleY="75829" custLinFactNeighborX="-6474" custLinFactNeighborY="-15711"/>
      <dgm:spPr/>
    </dgm:pt>
    <dgm:pt modelId="{7AF9EE16-67F3-470E-85B0-A5CB2E2C9CE8}" type="pres">
      <dgm:prSet presAssocID="{0466434A-8EFA-4C9D-A547-D65656F15FAD}" presName="Name9" presStyleLbl="parChTrans1D2" presStyleIdx="0" presStyleCnt="3"/>
      <dgm:spPr/>
    </dgm:pt>
    <dgm:pt modelId="{E394B0C8-943F-4CE2-A476-BC9DEB19F50C}" type="pres">
      <dgm:prSet presAssocID="{0466434A-8EFA-4C9D-A547-D65656F15FAD}" presName="connTx" presStyleLbl="parChTrans1D2" presStyleIdx="0" presStyleCnt="3"/>
      <dgm:spPr/>
    </dgm:pt>
    <dgm:pt modelId="{D125C370-D17F-45EB-BAA1-BD66A8209692}" type="pres">
      <dgm:prSet presAssocID="{F0729622-4177-4DA9-A30A-4F61F8363314}" presName="node" presStyleLbl="node1" presStyleIdx="0" presStyleCnt="3" custScaleX="121569" custScaleY="115772" custRadScaleRad="64260" custRadScaleInc="299895">
        <dgm:presLayoutVars>
          <dgm:bulletEnabled val="1"/>
        </dgm:presLayoutVars>
      </dgm:prSet>
      <dgm:spPr/>
    </dgm:pt>
    <dgm:pt modelId="{EA48708D-335A-4AC5-BE3E-0488C98B738B}" type="pres">
      <dgm:prSet presAssocID="{CEB90880-FE1F-4574-BDEF-1096494A49CB}" presName="Name9" presStyleLbl="parChTrans1D2" presStyleIdx="1" presStyleCnt="3"/>
      <dgm:spPr/>
    </dgm:pt>
    <dgm:pt modelId="{57549057-A333-49C1-A2F8-5CED88017570}" type="pres">
      <dgm:prSet presAssocID="{CEB90880-FE1F-4574-BDEF-1096494A49CB}" presName="connTx" presStyleLbl="parChTrans1D2" presStyleIdx="1" presStyleCnt="3"/>
      <dgm:spPr/>
    </dgm:pt>
    <dgm:pt modelId="{821E7F10-7144-460F-989D-5B0825BF6C56}" type="pres">
      <dgm:prSet presAssocID="{19442CF4-9FC9-4155-A5E2-39E773B8F2B5}" presName="node" presStyleLbl="node1" presStyleIdx="1" presStyleCnt="3" custScaleX="214165" custScaleY="169753" custRadScaleRad="121198" custRadScaleInc="-47371">
        <dgm:presLayoutVars>
          <dgm:bulletEnabled val="1"/>
        </dgm:presLayoutVars>
      </dgm:prSet>
      <dgm:spPr/>
    </dgm:pt>
    <dgm:pt modelId="{FDED63BA-13FB-405F-BAA9-5D888BD5275E}" type="pres">
      <dgm:prSet presAssocID="{3840803C-520E-484B-A804-1B59B41C93BB}" presName="Name9" presStyleLbl="parChTrans1D2" presStyleIdx="2" presStyleCnt="3"/>
      <dgm:spPr/>
    </dgm:pt>
    <dgm:pt modelId="{50C53AF4-B428-4058-83E1-C6F8DB9D0112}" type="pres">
      <dgm:prSet presAssocID="{3840803C-520E-484B-A804-1B59B41C93BB}" presName="connTx" presStyleLbl="parChTrans1D2" presStyleIdx="2" presStyleCnt="3"/>
      <dgm:spPr/>
    </dgm:pt>
    <dgm:pt modelId="{BF2346A6-ABF7-47D2-8038-29F0C012B57D}" type="pres">
      <dgm:prSet presAssocID="{439B7819-7BD3-4BFB-81DE-8FDD9FDF9A61}" presName="node" presStyleLbl="node1" presStyleIdx="2" presStyleCnt="3" custScaleX="197343" custScaleY="187909" custRadScaleRad="133817" custRadScaleInc="39127">
        <dgm:presLayoutVars>
          <dgm:bulletEnabled val="1"/>
        </dgm:presLayoutVars>
      </dgm:prSet>
      <dgm:spPr/>
    </dgm:pt>
  </dgm:ptLst>
  <dgm:cxnLst>
    <dgm:cxn modelId="{D2246004-DA83-4245-9529-FF4EB05DE23D}" type="presOf" srcId="{0466434A-8EFA-4C9D-A547-D65656F15FAD}" destId="{E394B0C8-943F-4CE2-A476-BC9DEB19F50C}" srcOrd="1" destOrd="0" presId="urn:microsoft.com/office/officeart/2005/8/layout/radial1"/>
    <dgm:cxn modelId="{54550F13-0849-4C56-A264-FC618BDDFC4F}" type="presOf" srcId="{3840803C-520E-484B-A804-1B59B41C93BB}" destId="{FDED63BA-13FB-405F-BAA9-5D888BD5275E}" srcOrd="0" destOrd="0" presId="urn:microsoft.com/office/officeart/2005/8/layout/radial1"/>
    <dgm:cxn modelId="{4CD8C825-3293-4F39-B6FC-BDBDC3210452}" srcId="{DCD2DCC3-10CA-41CB-86EF-96CE94C9B2E4}" destId="{439B7819-7BD3-4BFB-81DE-8FDD9FDF9A61}" srcOrd="2" destOrd="0" parTransId="{3840803C-520E-484B-A804-1B59B41C93BB}" sibTransId="{CE82889E-6BCD-4AA6-9492-604879C3C910}"/>
    <dgm:cxn modelId="{3928322F-2964-42DF-9E17-CBD2BEE4D2ED}" type="presOf" srcId="{0466434A-8EFA-4C9D-A547-D65656F15FAD}" destId="{7AF9EE16-67F3-470E-85B0-A5CB2E2C9CE8}" srcOrd="0" destOrd="0" presId="urn:microsoft.com/office/officeart/2005/8/layout/radial1"/>
    <dgm:cxn modelId="{119F8336-DEC2-4CDD-A1E6-194C53AA6422}" type="presOf" srcId="{19442CF4-9FC9-4155-A5E2-39E773B8F2B5}" destId="{821E7F10-7144-460F-989D-5B0825BF6C56}" srcOrd="0" destOrd="0" presId="urn:microsoft.com/office/officeart/2005/8/layout/radial1"/>
    <dgm:cxn modelId="{172EE038-FAC6-465D-A4D2-4A852331D10D}" type="presOf" srcId="{3840803C-520E-484B-A804-1B59B41C93BB}" destId="{50C53AF4-B428-4058-83E1-C6F8DB9D0112}" srcOrd="1" destOrd="0" presId="urn:microsoft.com/office/officeart/2005/8/layout/radial1"/>
    <dgm:cxn modelId="{74113F65-08A0-4923-99A9-78A9636B4FB6}" type="presOf" srcId="{DCD2DCC3-10CA-41CB-86EF-96CE94C9B2E4}" destId="{D1C5688E-AB6E-4060-B944-58AAA2AD149C}" srcOrd="0" destOrd="0" presId="urn:microsoft.com/office/officeart/2005/8/layout/radial1"/>
    <dgm:cxn modelId="{59BC2C4D-846A-4905-97B1-CE6D4DE49569}" type="presOf" srcId="{F0729622-4177-4DA9-A30A-4F61F8363314}" destId="{D125C370-D17F-45EB-BAA1-BD66A8209692}" srcOrd="0" destOrd="0" presId="urn:microsoft.com/office/officeart/2005/8/layout/radial1"/>
    <dgm:cxn modelId="{11698972-AC81-42B9-9EA4-EF0F5F37EEC6}" type="presOf" srcId="{3C7CEDA3-B30C-49EA-86A2-2B55EA777C84}" destId="{45BB38DA-2AC2-47C4-9ED1-F72AD67EAE0C}" srcOrd="0" destOrd="0" presId="urn:microsoft.com/office/officeart/2005/8/layout/radial1"/>
    <dgm:cxn modelId="{5C859157-83DA-4CF9-B42C-FE8D97CFB020}" type="presOf" srcId="{CEB90880-FE1F-4574-BDEF-1096494A49CB}" destId="{EA48708D-335A-4AC5-BE3E-0488C98B738B}" srcOrd="0" destOrd="0" presId="urn:microsoft.com/office/officeart/2005/8/layout/radial1"/>
    <dgm:cxn modelId="{CF414FA9-D57B-49DE-A2DC-6C604421854B}" type="presOf" srcId="{439B7819-7BD3-4BFB-81DE-8FDD9FDF9A61}" destId="{BF2346A6-ABF7-47D2-8038-29F0C012B57D}" srcOrd="0" destOrd="0" presId="urn:microsoft.com/office/officeart/2005/8/layout/radial1"/>
    <dgm:cxn modelId="{005347AB-0753-4FAF-804F-3B2D211ED7CE}" srcId="{DCD2DCC3-10CA-41CB-86EF-96CE94C9B2E4}" destId="{19442CF4-9FC9-4155-A5E2-39E773B8F2B5}" srcOrd="1" destOrd="0" parTransId="{CEB90880-FE1F-4574-BDEF-1096494A49CB}" sibTransId="{5B2D9976-2652-4E48-BBA2-643AA2E9FAE6}"/>
    <dgm:cxn modelId="{F8F9F2C4-C2D1-4280-8401-DA812E69BE2F}" srcId="{DCD2DCC3-10CA-41CB-86EF-96CE94C9B2E4}" destId="{F0729622-4177-4DA9-A30A-4F61F8363314}" srcOrd="0" destOrd="0" parTransId="{0466434A-8EFA-4C9D-A547-D65656F15FAD}" sibTransId="{5F2FEAF4-04A2-438B-90A0-1354CFCED63C}"/>
    <dgm:cxn modelId="{AE572CC9-CCB7-4EC3-A589-8528A24DECA2}" srcId="{3C7CEDA3-B30C-49EA-86A2-2B55EA777C84}" destId="{DCD2DCC3-10CA-41CB-86EF-96CE94C9B2E4}" srcOrd="0" destOrd="0" parTransId="{79EE1677-4CAA-4687-9D62-BAF25A7B7AEF}" sibTransId="{EF556526-5BF6-481E-B4FF-F1C127F32A66}"/>
    <dgm:cxn modelId="{D18976F5-0F94-4531-A43B-F97632E91B36}" type="presOf" srcId="{CEB90880-FE1F-4574-BDEF-1096494A49CB}" destId="{57549057-A333-49C1-A2F8-5CED88017570}" srcOrd="1" destOrd="0" presId="urn:microsoft.com/office/officeart/2005/8/layout/radial1"/>
    <dgm:cxn modelId="{49D41B9F-7C31-427B-A9DE-CD2D23B93CB1}" type="presParOf" srcId="{45BB38DA-2AC2-47C4-9ED1-F72AD67EAE0C}" destId="{D1C5688E-AB6E-4060-B944-58AAA2AD149C}" srcOrd="0" destOrd="0" presId="urn:microsoft.com/office/officeart/2005/8/layout/radial1"/>
    <dgm:cxn modelId="{39AEBFBC-E2EC-4972-8F78-67F26369F2C6}" type="presParOf" srcId="{45BB38DA-2AC2-47C4-9ED1-F72AD67EAE0C}" destId="{7AF9EE16-67F3-470E-85B0-A5CB2E2C9CE8}" srcOrd="1" destOrd="0" presId="urn:microsoft.com/office/officeart/2005/8/layout/radial1"/>
    <dgm:cxn modelId="{DCD6FB0B-DCD2-4C8F-871A-9D81D420F2C9}" type="presParOf" srcId="{7AF9EE16-67F3-470E-85B0-A5CB2E2C9CE8}" destId="{E394B0C8-943F-4CE2-A476-BC9DEB19F50C}" srcOrd="0" destOrd="0" presId="urn:microsoft.com/office/officeart/2005/8/layout/radial1"/>
    <dgm:cxn modelId="{E495BA6E-3833-4D4B-9C69-3AFEE584851E}" type="presParOf" srcId="{45BB38DA-2AC2-47C4-9ED1-F72AD67EAE0C}" destId="{D125C370-D17F-45EB-BAA1-BD66A8209692}" srcOrd="2" destOrd="0" presId="urn:microsoft.com/office/officeart/2005/8/layout/radial1"/>
    <dgm:cxn modelId="{483C384A-6124-476F-9AA2-31320934C1F8}" type="presParOf" srcId="{45BB38DA-2AC2-47C4-9ED1-F72AD67EAE0C}" destId="{EA48708D-335A-4AC5-BE3E-0488C98B738B}" srcOrd="3" destOrd="0" presId="urn:microsoft.com/office/officeart/2005/8/layout/radial1"/>
    <dgm:cxn modelId="{5C52910D-4005-4A5D-BE9C-A0454EF9458D}" type="presParOf" srcId="{EA48708D-335A-4AC5-BE3E-0488C98B738B}" destId="{57549057-A333-49C1-A2F8-5CED88017570}" srcOrd="0" destOrd="0" presId="urn:microsoft.com/office/officeart/2005/8/layout/radial1"/>
    <dgm:cxn modelId="{2FCAA793-75E5-4B0B-9546-0654E00F63AE}" type="presParOf" srcId="{45BB38DA-2AC2-47C4-9ED1-F72AD67EAE0C}" destId="{821E7F10-7144-460F-989D-5B0825BF6C56}" srcOrd="4" destOrd="0" presId="urn:microsoft.com/office/officeart/2005/8/layout/radial1"/>
    <dgm:cxn modelId="{FA78B1A0-A432-4FE9-AEFB-BF2841EE6237}" type="presParOf" srcId="{45BB38DA-2AC2-47C4-9ED1-F72AD67EAE0C}" destId="{FDED63BA-13FB-405F-BAA9-5D888BD5275E}" srcOrd="5" destOrd="0" presId="urn:microsoft.com/office/officeart/2005/8/layout/radial1"/>
    <dgm:cxn modelId="{B67DD99B-7C3A-4D3F-ADC3-D34237033543}" type="presParOf" srcId="{FDED63BA-13FB-405F-BAA9-5D888BD5275E}" destId="{50C53AF4-B428-4058-83E1-C6F8DB9D0112}" srcOrd="0" destOrd="0" presId="urn:microsoft.com/office/officeart/2005/8/layout/radial1"/>
    <dgm:cxn modelId="{0B72DA91-C839-4A21-8A59-FDC63C975ABE}" type="presParOf" srcId="{45BB38DA-2AC2-47C4-9ED1-F72AD67EAE0C}" destId="{BF2346A6-ABF7-47D2-8038-29F0C012B57D}"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6F789-0E69-40DB-ACC9-5808721A85E0}"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GB"/>
        </a:p>
      </dgm:t>
    </dgm:pt>
    <dgm:pt modelId="{574A5EFF-EA29-4666-B68F-ECCA05FD6643}">
      <dgm:prSet/>
      <dgm:spPr/>
      <dgm:t>
        <a:bodyPr/>
        <a:lstStyle/>
        <a:p>
          <a:r>
            <a:rPr lang="en-GB" b="1" dirty="0">
              <a:latin typeface="Arial" panose="020B0604020202020204" pitchFamily="34" charset="0"/>
              <a:cs typeface="Arial" panose="020B0604020202020204" pitchFamily="34" charset="0"/>
            </a:rPr>
            <a:t>When creating campaigning material ask:</a:t>
          </a:r>
        </a:p>
      </dgm:t>
    </dgm:pt>
    <dgm:pt modelId="{BD403B9A-AA76-49FA-9157-04A041C6ECC4}" type="parTrans" cxnId="{11C2AF6F-D0FF-4894-B732-C7BCE636BE2C}">
      <dgm:prSet/>
      <dgm:spPr/>
      <dgm:t>
        <a:bodyPr/>
        <a:lstStyle/>
        <a:p>
          <a:endParaRPr lang="en-GB"/>
        </a:p>
      </dgm:t>
    </dgm:pt>
    <dgm:pt modelId="{FA86F995-1F98-4572-B074-4723135208DA}" type="sibTrans" cxnId="{11C2AF6F-D0FF-4894-B732-C7BCE636BE2C}">
      <dgm:prSet/>
      <dgm:spPr/>
      <dgm:t>
        <a:bodyPr/>
        <a:lstStyle/>
        <a:p>
          <a:endParaRPr lang="en-GB"/>
        </a:p>
      </dgm:t>
    </dgm:pt>
    <dgm:pt modelId="{ACF2DEF3-C579-4410-94D3-D2B68C4AB8A6}">
      <dgm:prSet/>
      <dgm:spPr/>
      <dgm:t>
        <a:bodyPr/>
        <a:lstStyle/>
        <a:p>
          <a:r>
            <a:rPr lang="en-GB" b="0" dirty="0">
              <a:latin typeface="Arial" panose="020B0604020202020204" pitchFamily="34" charset="0"/>
              <a:cs typeface="Arial" panose="020B0604020202020204" pitchFamily="34" charset="0"/>
            </a:rPr>
            <a:t>Would a reasonable person view the campaign content as helping or hurting the chances for election of any political party, candidate or groups of candidates?</a:t>
          </a:r>
        </a:p>
      </dgm:t>
    </dgm:pt>
    <dgm:pt modelId="{EE761998-B097-4377-AD68-2502E58F2AAF}" type="parTrans" cxnId="{635274D3-0C50-4CF3-B1C1-B5840CF093EA}">
      <dgm:prSet/>
      <dgm:spPr/>
      <dgm:t>
        <a:bodyPr/>
        <a:lstStyle/>
        <a:p>
          <a:endParaRPr lang="en-GB"/>
        </a:p>
      </dgm:t>
    </dgm:pt>
    <dgm:pt modelId="{B7D84FB0-5699-42B0-ADDA-8416EA2B1663}" type="sibTrans" cxnId="{635274D3-0C50-4CF3-B1C1-B5840CF093EA}">
      <dgm:prSet/>
      <dgm:spPr/>
      <dgm:t>
        <a:bodyPr/>
        <a:lstStyle/>
        <a:p>
          <a:endParaRPr lang="en-GB"/>
        </a:p>
      </dgm:t>
    </dgm:pt>
    <dgm:pt modelId="{FA6E3B1E-69C3-481C-B340-C55E47D7AB41}" type="pres">
      <dgm:prSet presAssocID="{8966F789-0E69-40DB-ACC9-5808721A85E0}" presName="CompostProcess" presStyleCnt="0">
        <dgm:presLayoutVars>
          <dgm:dir/>
          <dgm:resizeHandles val="exact"/>
        </dgm:presLayoutVars>
      </dgm:prSet>
      <dgm:spPr/>
    </dgm:pt>
    <dgm:pt modelId="{4645FC9A-4AB6-484C-AAB0-F268F538B819}" type="pres">
      <dgm:prSet presAssocID="{8966F789-0E69-40DB-ACC9-5808721A85E0}" presName="arrow" presStyleLbl="bgShp" presStyleIdx="0" presStyleCnt="1"/>
      <dgm:spPr/>
    </dgm:pt>
    <dgm:pt modelId="{4EF7E8BB-5F95-43B4-8341-CDEB03975E5B}" type="pres">
      <dgm:prSet presAssocID="{8966F789-0E69-40DB-ACC9-5808721A85E0}" presName="linearProcess" presStyleCnt="0"/>
      <dgm:spPr/>
    </dgm:pt>
    <dgm:pt modelId="{D99EBAD3-72CD-4C3C-A75B-806C0E906DE0}" type="pres">
      <dgm:prSet presAssocID="{574A5EFF-EA29-4666-B68F-ECCA05FD6643}" presName="textNode" presStyleLbl="node1" presStyleIdx="0" presStyleCnt="2">
        <dgm:presLayoutVars>
          <dgm:bulletEnabled val="1"/>
        </dgm:presLayoutVars>
      </dgm:prSet>
      <dgm:spPr/>
    </dgm:pt>
    <dgm:pt modelId="{5B5CD00A-0D49-4D72-B9FA-91BBAB60BA6B}" type="pres">
      <dgm:prSet presAssocID="{FA86F995-1F98-4572-B074-4723135208DA}" presName="sibTrans" presStyleCnt="0"/>
      <dgm:spPr/>
    </dgm:pt>
    <dgm:pt modelId="{E96AB80E-F317-4ACE-9EC1-2A2C18F9B87C}" type="pres">
      <dgm:prSet presAssocID="{ACF2DEF3-C579-4410-94D3-D2B68C4AB8A6}" presName="textNode" presStyleLbl="node1" presStyleIdx="1" presStyleCnt="2">
        <dgm:presLayoutVars>
          <dgm:bulletEnabled val="1"/>
        </dgm:presLayoutVars>
      </dgm:prSet>
      <dgm:spPr/>
    </dgm:pt>
  </dgm:ptLst>
  <dgm:cxnLst>
    <dgm:cxn modelId="{11C2AF6F-D0FF-4894-B732-C7BCE636BE2C}" srcId="{8966F789-0E69-40DB-ACC9-5808721A85E0}" destId="{574A5EFF-EA29-4666-B68F-ECCA05FD6643}" srcOrd="0" destOrd="0" parTransId="{BD403B9A-AA76-49FA-9157-04A041C6ECC4}" sibTransId="{FA86F995-1F98-4572-B074-4723135208DA}"/>
    <dgm:cxn modelId="{11127375-3016-4351-8216-449CFA6C414B}" type="presOf" srcId="{574A5EFF-EA29-4666-B68F-ECCA05FD6643}" destId="{D99EBAD3-72CD-4C3C-A75B-806C0E906DE0}" srcOrd="0" destOrd="0" presId="urn:microsoft.com/office/officeart/2005/8/layout/hProcess9"/>
    <dgm:cxn modelId="{47BFB1AF-11E2-431C-A1ED-EDE4C80C0090}" type="presOf" srcId="{ACF2DEF3-C579-4410-94D3-D2B68C4AB8A6}" destId="{E96AB80E-F317-4ACE-9EC1-2A2C18F9B87C}" srcOrd="0" destOrd="0" presId="urn:microsoft.com/office/officeart/2005/8/layout/hProcess9"/>
    <dgm:cxn modelId="{D561E6B4-9973-4B36-B7B2-7F4EF8C3BD83}" type="presOf" srcId="{8966F789-0E69-40DB-ACC9-5808721A85E0}" destId="{FA6E3B1E-69C3-481C-B340-C55E47D7AB41}" srcOrd="0" destOrd="0" presId="urn:microsoft.com/office/officeart/2005/8/layout/hProcess9"/>
    <dgm:cxn modelId="{635274D3-0C50-4CF3-B1C1-B5840CF093EA}" srcId="{8966F789-0E69-40DB-ACC9-5808721A85E0}" destId="{ACF2DEF3-C579-4410-94D3-D2B68C4AB8A6}" srcOrd="1" destOrd="0" parTransId="{EE761998-B097-4377-AD68-2502E58F2AAF}" sibTransId="{B7D84FB0-5699-42B0-ADDA-8416EA2B1663}"/>
    <dgm:cxn modelId="{412863B1-09C3-4CA8-8070-47B33938C28E}" type="presParOf" srcId="{FA6E3B1E-69C3-481C-B340-C55E47D7AB41}" destId="{4645FC9A-4AB6-484C-AAB0-F268F538B819}" srcOrd="0" destOrd="0" presId="urn:microsoft.com/office/officeart/2005/8/layout/hProcess9"/>
    <dgm:cxn modelId="{C7E6A45A-2FC6-4F61-96CB-79A565D0F192}" type="presParOf" srcId="{FA6E3B1E-69C3-481C-B340-C55E47D7AB41}" destId="{4EF7E8BB-5F95-43B4-8341-CDEB03975E5B}" srcOrd="1" destOrd="0" presId="urn:microsoft.com/office/officeart/2005/8/layout/hProcess9"/>
    <dgm:cxn modelId="{4E8942AF-CC54-4488-BADB-E2FCD8E4F8A7}" type="presParOf" srcId="{4EF7E8BB-5F95-43B4-8341-CDEB03975E5B}" destId="{D99EBAD3-72CD-4C3C-A75B-806C0E906DE0}" srcOrd="0" destOrd="0" presId="urn:microsoft.com/office/officeart/2005/8/layout/hProcess9"/>
    <dgm:cxn modelId="{642904CB-A668-4207-AB81-BD0794CF3160}" type="presParOf" srcId="{4EF7E8BB-5F95-43B4-8341-CDEB03975E5B}" destId="{5B5CD00A-0D49-4D72-B9FA-91BBAB60BA6B}" srcOrd="1" destOrd="0" presId="urn:microsoft.com/office/officeart/2005/8/layout/hProcess9"/>
    <dgm:cxn modelId="{6413D4C5-47B4-4D3D-81EC-F09C484CB300}" type="presParOf" srcId="{4EF7E8BB-5F95-43B4-8341-CDEB03975E5B}" destId="{E96AB80E-F317-4ACE-9EC1-2A2C18F9B87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3DAFE1-0481-4BA9-BA24-38B8F5C5C166}" type="doc">
      <dgm:prSet loTypeId="urn:microsoft.com/office/officeart/2005/8/layout/process1" loCatId="process" qsTypeId="urn:microsoft.com/office/officeart/2005/8/quickstyle/simple1" qsCatId="simple" csTypeId="urn:microsoft.com/office/officeart/2005/8/colors/accent3_1" csCatId="accent3"/>
      <dgm:spPr/>
      <dgm:t>
        <a:bodyPr/>
        <a:lstStyle/>
        <a:p>
          <a:endParaRPr lang="en-GB"/>
        </a:p>
      </dgm:t>
    </dgm:pt>
    <dgm:pt modelId="{67A9892B-9050-4AA7-9FD7-496E7FE28908}">
      <dgm:prSet custT="1"/>
      <dgm:spPr/>
      <dgm:t>
        <a:bodyPr/>
        <a:lstStyle/>
        <a:p>
          <a:r>
            <a:rPr lang="en-GB" sz="1500" dirty="0"/>
            <a:t>You are probably</a:t>
          </a:r>
          <a:r>
            <a:rPr lang="en-GB" sz="1500" b="1" dirty="0"/>
            <a:t> in a Common Plan </a:t>
          </a:r>
          <a:r>
            <a:rPr lang="en-GB" sz="1500" dirty="0"/>
            <a:t>or joint working</a:t>
          </a:r>
          <a:r>
            <a:rPr lang="en-GB" sz="1200" dirty="0"/>
            <a:t>:</a:t>
          </a:r>
        </a:p>
      </dgm:t>
    </dgm:pt>
    <dgm:pt modelId="{FC55B4D2-A9B2-4219-A6B1-FCAAADFBF329}" type="parTrans" cxnId="{DD4F4B44-07AE-46A4-A058-B78B33CD939A}">
      <dgm:prSet/>
      <dgm:spPr/>
      <dgm:t>
        <a:bodyPr/>
        <a:lstStyle/>
        <a:p>
          <a:endParaRPr lang="en-GB"/>
        </a:p>
      </dgm:t>
    </dgm:pt>
    <dgm:pt modelId="{8E85A12C-70CA-48E1-AE96-2C7A291D277E}" type="sibTrans" cxnId="{DD4F4B44-07AE-46A4-A058-B78B33CD939A}">
      <dgm:prSet/>
      <dgm:spPr/>
      <dgm:t>
        <a:bodyPr/>
        <a:lstStyle/>
        <a:p>
          <a:endParaRPr lang="en-GB"/>
        </a:p>
      </dgm:t>
    </dgm:pt>
    <dgm:pt modelId="{B0A9DB13-D487-42B3-8288-B45BFCC5F48A}">
      <dgm:prSet custT="1"/>
      <dgm:spPr/>
      <dgm:t>
        <a:bodyPr/>
        <a:lstStyle/>
        <a:p>
          <a:r>
            <a:rPr lang="en-GB" sz="1300" dirty="0"/>
            <a:t>if another campaigner has to </a:t>
          </a:r>
          <a:r>
            <a:rPr lang="en-GB" sz="1300" b="1" dirty="0"/>
            <a:t>approve or can veto</a:t>
          </a:r>
          <a:r>
            <a:rPr lang="en-GB" sz="1300" dirty="0"/>
            <a:t> your material, you have </a:t>
          </a:r>
          <a:r>
            <a:rPr lang="en-GB" sz="1300" b="1" dirty="0"/>
            <a:t>carved out different areas or medias</a:t>
          </a:r>
          <a:r>
            <a:rPr lang="en-GB" sz="1300" dirty="0"/>
            <a:t> and are </a:t>
          </a:r>
          <a:r>
            <a:rPr lang="en-GB" sz="1300" b="1" dirty="0"/>
            <a:t>co-ordinating</a:t>
          </a:r>
          <a:r>
            <a:rPr lang="en-GB" sz="1300" dirty="0"/>
            <a:t> your campaign and spend or you </a:t>
          </a:r>
          <a:r>
            <a:rPr lang="en-GB" sz="1300" b="1" dirty="0"/>
            <a:t>publish joint</a:t>
          </a:r>
          <a:r>
            <a:rPr lang="en-GB" sz="1300" dirty="0"/>
            <a:t> advertising or leaflets.</a:t>
          </a:r>
        </a:p>
      </dgm:t>
    </dgm:pt>
    <dgm:pt modelId="{6D76A36B-C79E-4DA7-8481-F8854DCA34EE}" type="parTrans" cxnId="{0C4F9E76-0C84-40F0-8F47-49BF903EF7A3}">
      <dgm:prSet/>
      <dgm:spPr/>
      <dgm:t>
        <a:bodyPr/>
        <a:lstStyle/>
        <a:p>
          <a:endParaRPr lang="en-GB"/>
        </a:p>
      </dgm:t>
    </dgm:pt>
    <dgm:pt modelId="{350652F1-2E7F-4FA2-B0AB-2CE033A1A367}" type="sibTrans" cxnId="{0C4F9E76-0C84-40F0-8F47-49BF903EF7A3}">
      <dgm:prSet/>
      <dgm:spPr/>
      <dgm:t>
        <a:bodyPr/>
        <a:lstStyle/>
        <a:p>
          <a:endParaRPr lang="en-GB"/>
        </a:p>
      </dgm:t>
    </dgm:pt>
    <dgm:pt modelId="{139C6F03-56B7-4050-8814-AD448E53B03D}" type="pres">
      <dgm:prSet presAssocID="{573DAFE1-0481-4BA9-BA24-38B8F5C5C166}" presName="Name0" presStyleCnt="0">
        <dgm:presLayoutVars>
          <dgm:dir/>
          <dgm:resizeHandles val="exact"/>
        </dgm:presLayoutVars>
      </dgm:prSet>
      <dgm:spPr/>
    </dgm:pt>
    <dgm:pt modelId="{44F4D64F-02A4-45A3-9FDF-2A4832F23B3F}" type="pres">
      <dgm:prSet presAssocID="{67A9892B-9050-4AA7-9FD7-496E7FE28908}" presName="node" presStyleLbl="node1" presStyleIdx="0" presStyleCnt="2">
        <dgm:presLayoutVars>
          <dgm:bulletEnabled val="1"/>
        </dgm:presLayoutVars>
      </dgm:prSet>
      <dgm:spPr/>
    </dgm:pt>
    <dgm:pt modelId="{A4234225-EE61-4038-B74E-9E716842E55E}" type="pres">
      <dgm:prSet presAssocID="{8E85A12C-70CA-48E1-AE96-2C7A291D277E}" presName="sibTrans" presStyleLbl="sibTrans2D1" presStyleIdx="0" presStyleCnt="1"/>
      <dgm:spPr/>
    </dgm:pt>
    <dgm:pt modelId="{553A93C4-495F-41CA-A10B-822DFB2A04F7}" type="pres">
      <dgm:prSet presAssocID="{8E85A12C-70CA-48E1-AE96-2C7A291D277E}" presName="connectorText" presStyleLbl="sibTrans2D1" presStyleIdx="0" presStyleCnt="1"/>
      <dgm:spPr/>
    </dgm:pt>
    <dgm:pt modelId="{CAD5C613-D2E8-44CB-A862-3E415C176684}" type="pres">
      <dgm:prSet presAssocID="{B0A9DB13-D487-42B3-8288-B45BFCC5F48A}" presName="node" presStyleLbl="node1" presStyleIdx="1" presStyleCnt="2">
        <dgm:presLayoutVars>
          <dgm:bulletEnabled val="1"/>
        </dgm:presLayoutVars>
      </dgm:prSet>
      <dgm:spPr/>
    </dgm:pt>
  </dgm:ptLst>
  <dgm:cxnLst>
    <dgm:cxn modelId="{41ED4B0E-8909-4488-9A6E-782AC149F423}" type="presOf" srcId="{67A9892B-9050-4AA7-9FD7-496E7FE28908}" destId="{44F4D64F-02A4-45A3-9FDF-2A4832F23B3F}" srcOrd="0" destOrd="0" presId="urn:microsoft.com/office/officeart/2005/8/layout/process1"/>
    <dgm:cxn modelId="{DD4F4B44-07AE-46A4-A058-B78B33CD939A}" srcId="{573DAFE1-0481-4BA9-BA24-38B8F5C5C166}" destId="{67A9892B-9050-4AA7-9FD7-496E7FE28908}" srcOrd="0" destOrd="0" parTransId="{FC55B4D2-A9B2-4219-A6B1-FCAAADFBF329}" sibTransId="{8E85A12C-70CA-48E1-AE96-2C7A291D277E}"/>
    <dgm:cxn modelId="{1C391E46-30E1-404C-BCF2-E06B159ED9B1}" type="presOf" srcId="{B0A9DB13-D487-42B3-8288-B45BFCC5F48A}" destId="{CAD5C613-D2E8-44CB-A862-3E415C176684}" srcOrd="0" destOrd="0" presId="urn:microsoft.com/office/officeart/2005/8/layout/process1"/>
    <dgm:cxn modelId="{0C4F9E76-0C84-40F0-8F47-49BF903EF7A3}" srcId="{573DAFE1-0481-4BA9-BA24-38B8F5C5C166}" destId="{B0A9DB13-D487-42B3-8288-B45BFCC5F48A}" srcOrd="1" destOrd="0" parTransId="{6D76A36B-C79E-4DA7-8481-F8854DCA34EE}" sibTransId="{350652F1-2E7F-4FA2-B0AB-2CE033A1A367}"/>
    <dgm:cxn modelId="{CC24F9A1-17E5-4BDF-AD8B-2AB34B6CC433}" type="presOf" srcId="{8E85A12C-70CA-48E1-AE96-2C7A291D277E}" destId="{553A93C4-495F-41CA-A10B-822DFB2A04F7}" srcOrd="1" destOrd="0" presId="urn:microsoft.com/office/officeart/2005/8/layout/process1"/>
    <dgm:cxn modelId="{1B0128AF-6F23-4AED-9B9E-24F32E821571}" type="presOf" srcId="{8E85A12C-70CA-48E1-AE96-2C7A291D277E}" destId="{A4234225-EE61-4038-B74E-9E716842E55E}" srcOrd="0" destOrd="0" presId="urn:microsoft.com/office/officeart/2005/8/layout/process1"/>
    <dgm:cxn modelId="{8EB35EF6-F413-49B5-8396-B6A4633FAB7B}" type="presOf" srcId="{573DAFE1-0481-4BA9-BA24-38B8F5C5C166}" destId="{139C6F03-56B7-4050-8814-AD448E53B03D}" srcOrd="0" destOrd="0" presId="urn:microsoft.com/office/officeart/2005/8/layout/process1"/>
    <dgm:cxn modelId="{B2ACEF53-CAF2-4361-B35A-37FB2A1EA35D}" type="presParOf" srcId="{139C6F03-56B7-4050-8814-AD448E53B03D}" destId="{44F4D64F-02A4-45A3-9FDF-2A4832F23B3F}" srcOrd="0" destOrd="0" presId="urn:microsoft.com/office/officeart/2005/8/layout/process1"/>
    <dgm:cxn modelId="{F2961490-CF58-45BB-B8F0-850B6A1CCCFA}" type="presParOf" srcId="{139C6F03-56B7-4050-8814-AD448E53B03D}" destId="{A4234225-EE61-4038-B74E-9E716842E55E}" srcOrd="1" destOrd="0" presId="urn:microsoft.com/office/officeart/2005/8/layout/process1"/>
    <dgm:cxn modelId="{DB3C9F97-02FE-415A-B070-D28A80926476}" type="presParOf" srcId="{A4234225-EE61-4038-B74E-9E716842E55E}" destId="{553A93C4-495F-41CA-A10B-822DFB2A04F7}" srcOrd="0" destOrd="0" presId="urn:microsoft.com/office/officeart/2005/8/layout/process1"/>
    <dgm:cxn modelId="{4C9E6A64-B8EF-4013-89DF-9A6AA4B866B5}" type="presParOf" srcId="{139C6F03-56B7-4050-8814-AD448E53B03D}" destId="{CAD5C613-D2E8-44CB-A862-3E415C17668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4FFC2C-AD3C-4933-8A16-13537D452E37}"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en-GB"/>
        </a:p>
      </dgm:t>
    </dgm:pt>
    <dgm:pt modelId="{AFFFB944-33B3-4333-98BE-4903128B8A5F}">
      <dgm:prSet/>
      <dgm:spPr/>
      <dgm:t>
        <a:bodyPr/>
        <a:lstStyle/>
        <a:p>
          <a:r>
            <a:rPr lang="en-GB" dirty="0"/>
            <a:t>You are probably </a:t>
          </a:r>
          <a:r>
            <a:rPr lang="en-GB" b="1" dirty="0"/>
            <a:t>not in a Common Plan </a:t>
          </a:r>
          <a:r>
            <a:rPr lang="en-GB" dirty="0"/>
            <a:t>or joint working if you:</a:t>
          </a:r>
        </a:p>
      </dgm:t>
    </dgm:pt>
    <dgm:pt modelId="{D3D9E883-4E02-4C2B-949D-29EEEBAEBBC0}" type="parTrans" cxnId="{21B24391-FADD-4D14-8C80-56C238606B60}">
      <dgm:prSet/>
      <dgm:spPr/>
      <dgm:t>
        <a:bodyPr/>
        <a:lstStyle/>
        <a:p>
          <a:endParaRPr lang="en-GB"/>
        </a:p>
      </dgm:t>
    </dgm:pt>
    <dgm:pt modelId="{CDE5137C-A363-4D49-A37B-D9F952D796BD}" type="sibTrans" cxnId="{21B24391-FADD-4D14-8C80-56C238606B60}">
      <dgm:prSet/>
      <dgm:spPr/>
      <dgm:t>
        <a:bodyPr/>
        <a:lstStyle/>
        <a:p>
          <a:endParaRPr lang="en-GB"/>
        </a:p>
      </dgm:t>
    </dgm:pt>
    <dgm:pt modelId="{A669B788-264A-49B6-9001-6CB03EFBBF13}">
      <dgm:prSet/>
      <dgm:spPr/>
      <dgm:t>
        <a:bodyPr/>
        <a:lstStyle/>
        <a:p>
          <a:r>
            <a:rPr lang="en-GB" b="1" dirty="0"/>
            <a:t>speak at an event</a:t>
          </a:r>
          <a:r>
            <a:rPr lang="en-GB" dirty="0"/>
            <a:t> organised by another party, </a:t>
          </a:r>
          <a:r>
            <a:rPr lang="en-GB" b="1" dirty="0"/>
            <a:t>sign a letter and/or </a:t>
          </a:r>
          <a:r>
            <a:rPr lang="en-GB" dirty="0"/>
            <a:t>advertise your support for the campaign or </a:t>
          </a:r>
          <a:r>
            <a:rPr lang="en-GB" b="1" dirty="0"/>
            <a:t>allow your logo/brand</a:t>
          </a:r>
          <a:r>
            <a:rPr lang="en-GB" dirty="0"/>
            <a:t> to be used. </a:t>
          </a:r>
        </a:p>
      </dgm:t>
    </dgm:pt>
    <dgm:pt modelId="{63A759DE-BC08-4830-8869-C2F01E924BB1}" type="parTrans" cxnId="{D6D9963D-C7C0-4BBB-A609-7DDAD361880E}">
      <dgm:prSet/>
      <dgm:spPr/>
      <dgm:t>
        <a:bodyPr/>
        <a:lstStyle/>
        <a:p>
          <a:endParaRPr lang="en-GB"/>
        </a:p>
      </dgm:t>
    </dgm:pt>
    <dgm:pt modelId="{7D55EAA3-4889-4A64-B712-CEB097737329}" type="sibTrans" cxnId="{D6D9963D-C7C0-4BBB-A609-7DDAD361880E}">
      <dgm:prSet/>
      <dgm:spPr/>
      <dgm:t>
        <a:bodyPr/>
        <a:lstStyle/>
        <a:p>
          <a:endParaRPr lang="en-GB"/>
        </a:p>
      </dgm:t>
    </dgm:pt>
    <dgm:pt modelId="{73A70252-D786-4528-AEB1-439E6FE9D6AA}" type="pres">
      <dgm:prSet presAssocID="{054FFC2C-AD3C-4933-8A16-13537D452E37}" presName="Name0" presStyleCnt="0">
        <dgm:presLayoutVars>
          <dgm:dir/>
          <dgm:resizeHandles val="exact"/>
        </dgm:presLayoutVars>
      </dgm:prSet>
      <dgm:spPr/>
    </dgm:pt>
    <dgm:pt modelId="{3C466046-384F-4CE9-897E-7126E5B9E887}" type="pres">
      <dgm:prSet presAssocID="{AFFFB944-33B3-4333-98BE-4903128B8A5F}" presName="node" presStyleLbl="node1" presStyleIdx="0" presStyleCnt="2" custScaleY="111856">
        <dgm:presLayoutVars>
          <dgm:bulletEnabled val="1"/>
        </dgm:presLayoutVars>
      </dgm:prSet>
      <dgm:spPr/>
    </dgm:pt>
    <dgm:pt modelId="{C2E1E79B-B4A5-4551-8CC3-5BB2DE281267}" type="pres">
      <dgm:prSet presAssocID="{CDE5137C-A363-4D49-A37B-D9F952D796BD}" presName="sibTrans" presStyleLbl="sibTrans2D1" presStyleIdx="0" presStyleCnt="1"/>
      <dgm:spPr/>
    </dgm:pt>
    <dgm:pt modelId="{CC184C3A-1868-49FA-85B1-993BF4FAB79D}" type="pres">
      <dgm:prSet presAssocID="{CDE5137C-A363-4D49-A37B-D9F952D796BD}" presName="connectorText" presStyleLbl="sibTrans2D1" presStyleIdx="0" presStyleCnt="1"/>
      <dgm:spPr/>
    </dgm:pt>
    <dgm:pt modelId="{EC310BBD-3F42-400E-AEB5-4C8525CD4AAD}" type="pres">
      <dgm:prSet presAssocID="{A669B788-264A-49B6-9001-6CB03EFBBF13}" presName="node" presStyleLbl="node1" presStyleIdx="1" presStyleCnt="2" custScaleY="111856" custLinFactNeighborX="117" custLinFactNeighborY="-3269">
        <dgm:presLayoutVars>
          <dgm:bulletEnabled val="1"/>
        </dgm:presLayoutVars>
      </dgm:prSet>
      <dgm:spPr/>
    </dgm:pt>
  </dgm:ptLst>
  <dgm:cxnLst>
    <dgm:cxn modelId="{DEB1DE33-1613-4852-A5CA-D6C87519D27E}" type="presOf" srcId="{054FFC2C-AD3C-4933-8A16-13537D452E37}" destId="{73A70252-D786-4528-AEB1-439E6FE9D6AA}" srcOrd="0" destOrd="0" presId="urn:microsoft.com/office/officeart/2005/8/layout/process1"/>
    <dgm:cxn modelId="{D6D9963D-C7C0-4BBB-A609-7DDAD361880E}" srcId="{054FFC2C-AD3C-4933-8A16-13537D452E37}" destId="{A669B788-264A-49B6-9001-6CB03EFBBF13}" srcOrd="1" destOrd="0" parTransId="{63A759DE-BC08-4830-8869-C2F01E924BB1}" sibTransId="{7D55EAA3-4889-4A64-B712-CEB097737329}"/>
    <dgm:cxn modelId="{2ECF3554-69B5-4A58-9434-053F8B4363F6}" type="presOf" srcId="{CDE5137C-A363-4D49-A37B-D9F952D796BD}" destId="{CC184C3A-1868-49FA-85B1-993BF4FAB79D}" srcOrd="1" destOrd="0" presId="urn:microsoft.com/office/officeart/2005/8/layout/process1"/>
    <dgm:cxn modelId="{0FD5887F-2B7D-416D-B326-F46286AC7BF8}" type="presOf" srcId="{CDE5137C-A363-4D49-A37B-D9F952D796BD}" destId="{C2E1E79B-B4A5-4551-8CC3-5BB2DE281267}" srcOrd="0" destOrd="0" presId="urn:microsoft.com/office/officeart/2005/8/layout/process1"/>
    <dgm:cxn modelId="{21B24391-FADD-4D14-8C80-56C238606B60}" srcId="{054FFC2C-AD3C-4933-8A16-13537D452E37}" destId="{AFFFB944-33B3-4333-98BE-4903128B8A5F}" srcOrd="0" destOrd="0" parTransId="{D3D9E883-4E02-4C2B-949D-29EEEBAEBBC0}" sibTransId="{CDE5137C-A363-4D49-A37B-D9F952D796BD}"/>
    <dgm:cxn modelId="{74CD66F1-2688-4B3F-8137-DA3A1592FAE6}" type="presOf" srcId="{A669B788-264A-49B6-9001-6CB03EFBBF13}" destId="{EC310BBD-3F42-400E-AEB5-4C8525CD4AAD}" srcOrd="0" destOrd="0" presId="urn:microsoft.com/office/officeart/2005/8/layout/process1"/>
    <dgm:cxn modelId="{F81BFFFD-80CA-4509-9BD7-EC4AC07A317C}" type="presOf" srcId="{AFFFB944-33B3-4333-98BE-4903128B8A5F}" destId="{3C466046-384F-4CE9-897E-7126E5B9E887}" srcOrd="0" destOrd="0" presId="urn:microsoft.com/office/officeart/2005/8/layout/process1"/>
    <dgm:cxn modelId="{47F70DAF-EF17-49E8-9FE8-C0C8293A8F5C}" type="presParOf" srcId="{73A70252-D786-4528-AEB1-439E6FE9D6AA}" destId="{3C466046-384F-4CE9-897E-7126E5B9E887}" srcOrd="0" destOrd="0" presId="urn:microsoft.com/office/officeart/2005/8/layout/process1"/>
    <dgm:cxn modelId="{E0824995-916F-4B0C-BFB8-37A0FE20D82E}" type="presParOf" srcId="{73A70252-D786-4528-AEB1-439E6FE9D6AA}" destId="{C2E1E79B-B4A5-4551-8CC3-5BB2DE281267}" srcOrd="1" destOrd="0" presId="urn:microsoft.com/office/officeart/2005/8/layout/process1"/>
    <dgm:cxn modelId="{D406BC53-8D6E-4B6F-921B-CA71C783EA47}" type="presParOf" srcId="{C2E1E79B-B4A5-4551-8CC3-5BB2DE281267}" destId="{CC184C3A-1868-49FA-85B1-993BF4FAB79D}" srcOrd="0" destOrd="0" presId="urn:microsoft.com/office/officeart/2005/8/layout/process1"/>
    <dgm:cxn modelId="{B536CD4E-708C-4879-9DAD-DCDE7CB430E8}" type="presParOf" srcId="{73A70252-D786-4528-AEB1-439E6FE9D6AA}" destId="{EC310BBD-3F42-400E-AEB5-4C8525CD4AA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5688E-AB6E-4060-B944-58AAA2AD149C}">
      <dsp:nvSpPr>
        <dsp:cNvPr id="0" name=""/>
        <dsp:cNvSpPr/>
      </dsp:nvSpPr>
      <dsp:spPr>
        <a:xfrm>
          <a:off x="2927054" y="1259285"/>
          <a:ext cx="1747389" cy="1130705"/>
        </a:xfrm>
        <a:prstGeom prst="ellips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i="1" kern="1200" dirty="0">
              <a:effectLst/>
              <a:latin typeface="Arial" panose="020B0604020202020204" pitchFamily="34" charset="0"/>
              <a:ea typeface="Calibri" panose="020F0502020204030204" pitchFamily="34" charset="0"/>
              <a:cs typeface="Arial" panose="020B0604020202020204" pitchFamily="34" charset="0"/>
            </a:rPr>
            <a:t>In almost all cases, an activity will meet the purpose test if it: </a:t>
          </a:r>
          <a:endParaRPr lang="en-GB" sz="1200" kern="1200" dirty="0"/>
        </a:p>
      </dsp:txBody>
      <dsp:txXfrm>
        <a:off x="3182953" y="1424873"/>
        <a:ext cx="1235591" cy="799529"/>
      </dsp:txXfrm>
    </dsp:sp>
    <dsp:sp modelId="{7AF9EE16-67F3-470E-85B0-A5CB2E2C9CE8}">
      <dsp:nvSpPr>
        <dsp:cNvPr id="0" name=""/>
        <dsp:cNvSpPr/>
      </dsp:nvSpPr>
      <dsp:spPr>
        <a:xfrm rot="4906594">
          <a:off x="3738952" y="2536549"/>
          <a:ext cx="334079" cy="32614"/>
        </a:xfrm>
        <a:custGeom>
          <a:avLst/>
          <a:gdLst/>
          <a:ahLst/>
          <a:cxnLst/>
          <a:rect l="0" t="0" r="0" b="0"/>
          <a:pathLst>
            <a:path>
              <a:moveTo>
                <a:pt x="0" y="16307"/>
              </a:moveTo>
              <a:lnTo>
                <a:pt x="334079" y="1630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897639" y="2544504"/>
        <a:ext cx="16703" cy="16703"/>
      </dsp:txXfrm>
    </dsp:sp>
    <dsp:sp modelId="{D125C370-D17F-45EB-BAA1-BD66A8209692}">
      <dsp:nvSpPr>
        <dsp:cNvPr id="0" name=""/>
        <dsp:cNvSpPr/>
      </dsp:nvSpPr>
      <dsp:spPr>
        <a:xfrm>
          <a:off x="3147088" y="2710118"/>
          <a:ext cx="1812745" cy="1726305"/>
        </a:xfrm>
        <a:prstGeom prst="ellips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GB" sz="1200" kern="1200" dirty="0">
              <a:effectLst/>
              <a:latin typeface="Arial" panose="020B0604020202020204" pitchFamily="34" charset="0"/>
              <a:ea typeface="Calibri" panose="020F0502020204030204" pitchFamily="34" charset="0"/>
              <a:cs typeface="Arial" panose="020B0604020202020204" pitchFamily="34" charset="0"/>
            </a:rPr>
            <a:t>identifies political parties or candidates who support or do not support your </a:t>
          </a:r>
          <a:r>
            <a:rPr lang="en-GB" sz="1200" i="1" kern="1200" dirty="0">
              <a:effectLst/>
              <a:latin typeface="Arial" panose="020B0604020202020204" pitchFamily="34" charset="0"/>
              <a:ea typeface="Calibri" panose="020F0502020204030204" pitchFamily="34" charset="0"/>
              <a:cs typeface="Arial" panose="020B0604020202020204" pitchFamily="34" charset="0"/>
            </a:rPr>
            <a:t>campaign’s aims </a:t>
          </a:r>
          <a:endParaRPr lang="en-GB" sz="1200" kern="1200" dirty="0"/>
        </a:p>
      </dsp:txBody>
      <dsp:txXfrm>
        <a:off x="3412558" y="2962930"/>
        <a:ext cx="1281805" cy="1220681"/>
      </dsp:txXfrm>
    </dsp:sp>
    <dsp:sp modelId="{EA48708D-335A-4AC5-BE3E-0488C98B738B}">
      <dsp:nvSpPr>
        <dsp:cNvPr id="0" name=""/>
        <dsp:cNvSpPr/>
      </dsp:nvSpPr>
      <dsp:spPr>
        <a:xfrm rot="871865">
          <a:off x="4607264" y="2054111"/>
          <a:ext cx="283455" cy="32614"/>
        </a:xfrm>
        <a:custGeom>
          <a:avLst/>
          <a:gdLst/>
          <a:ahLst/>
          <a:cxnLst/>
          <a:rect l="0" t="0" r="0" b="0"/>
          <a:pathLst>
            <a:path>
              <a:moveTo>
                <a:pt x="0" y="16307"/>
              </a:moveTo>
              <a:lnTo>
                <a:pt x="283455" y="1630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741905" y="2063332"/>
        <a:ext cx="14172" cy="14172"/>
      </dsp:txXfrm>
    </dsp:sp>
    <dsp:sp modelId="{821E7F10-7144-460F-989D-5B0825BF6C56}">
      <dsp:nvSpPr>
        <dsp:cNvPr id="0" name=""/>
        <dsp:cNvSpPr/>
      </dsp:nvSpPr>
      <dsp:spPr>
        <a:xfrm>
          <a:off x="4807102" y="1233733"/>
          <a:ext cx="3193468" cy="2531229"/>
        </a:xfrm>
        <a:prstGeom prst="ellips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GB" sz="1400" i="1" kern="1200" dirty="0">
              <a:effectLst/>
              <a:latin typeface="Arial" panose="020B0604020202020204" pitchFamily="34" charset="0"/>
              <a:ea typeface="Calibri" panose="020F0502020204030204" pitchFamily="34" charset="0"/>
              <a:cs typeface="Arial" panose="020B0604020202020204" pitchFamily="34" charset="0"/>
            </a:rPr>
            <a:t>sets out or compares the position of political parties or candidates on a policy you are promoting in a way that can reasonably be regarded as intended to influence voters to vote for or against particular parties or candidates</a:t>
          </a:r>
          <a:endParaRPr lang="en-GB" sz="1400" kern="1200" dirty="0"/>
        </a:p>
      </dsp:txBody>
      <dsp:txXfrm>
        <a:off x="5274775" y="1604423"/>
        <a:ext cx="2258122" cy="1789849"/>
      </dsp:txXfrm>
    </dsp:sp>
    <dsp:sp modelId="{FDED63BA-13FB-405F-BAA9-5D888BD5275E}">
      <dsp:nvSpPr>
        <dsp:cNvPr id="0" name=""/>
        <dsp:cNvSpPr/>
      </dsp:nvSpPr>
      <dsp:spPr>
        <a:xfrm rot="9526012">
          <a:off x="2825645" y="2141736"/>
          <a:ext cx="234008" cy="32614"/>
        </a:xfrm>
        <a:custGeom>
          <a:avLst/>
          <a:gdLst/>
          <a:ahLst/>
          <a:cxnLst/>
          <a:rect l="0" t="0" r="0" b="0"/>
          <a:pathLst>
            <a:path>
              <a:moveTo>
                <a:pt x="0" y="16307"/>
              </a:moveTo>
              <a:lnTo>
                <a:pt x="234008" y="1630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936799" y="2152193"/>
        <a:ext cx="11700" cy="11700"/>
      </dsp:txXfrm>
    </dsp:sp>
    <dsp:sp modelId="{BF2346A6-ABF7-47D2-8038-29F0C012B57D}">
      <dsp:nvSpPr>
        <dsp:cNvPr id="0" name=""/>
        <dsp:cNvSpPr/>
      </dsp:nvSpPr>
      <dsp:spPr>
        <a:xfrm>
          <a:off x="3" y="1328735"/>
          <a:ext cx="2942630" cy="2801958"/>
        </a:xfrm>
        <a:prstGeom prst="ellips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GB" sz="1400" i="1" kern="1200" dirty="0">
              <a:effectLst/>
              <a:latin typeface="Arial" panose="020B0604020202020204" pitchFamily="34" charset="0"/>
              <a:ea typeface="Calibri" panose="020F0502020204030204" pitchFamily="34" charset="0"/>
            </a:rPr>
            <a:t>promotes or opposes policies which are closely and publicly associated with a party or parties or with categories of candidate that it is reasonable</a:t>
          </a:r>
          <a:r>
            <a:rPr lang="en-GB" sz="1400" kern="1200" dirty="0">
              <a:effectLst/>
              <a:latin typeface="Arial" panose="020B0604020202020204" pitchFamily="34" charset="0"/>
              <a:ea typeface="Calibri" panose="020F0502020204030204" pitchFamily="34" charset="0"/>
            </a:rPr>
            <a:t> </a:t>
          </a:r>
          <a:r>
            <a:rPr lang="en-GB" sz="1400" i="1" kern="1200" dirty="0">
              <a:effectLst/>
              <a:latin typeface="Arial" panose="020B0604020202020204" pitchFamily="34" charset="0"/>
              <a:ea typeface="Calibri" panose="020F0502020204030204" pitchFamily="34" charset="0"/>
            </a:rPr>
            <a:t>to regard your campaign activity as intended to influence voters to vote for or against political parties or candidates</a:t>
          </a:r>
          <a:endParaRPr lang="en-GB" sz="1400" kern="1200" dirty="0"/>
        </a:p>
      </dsp:txBody>
      <dsp:txXfrm>
        <a:off x="430941" y="1739072"/>
        <a:ext cx="2080754" cy="1981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5FC9A-4AB6-484C-AAB0-F268F538B819}">
      <dsp:nvSpPr>
        <dsp:cNvPr id="0" name=""/>
        <dsp:cNvSpPr/>
      </dsp:nvSpPr>
      <dsp:spPr>
        <a:xfrm>
          <a:off x="617219" y="0"/>
          <a:ext cx="6995160" cy="363256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EBAD3-72CD-4C3C-A75B-806C0E906DE0}">
      <dsp:nvSpPr>
        <dsp:cNvPr id="0" name=""/>
        <dsp:cNvSpPr/>
      </dsp:nvSpPr>
      <dsp:spPr>
        <a:xfrm>
          <a:off x="465426" y="1089770"/>
          <a:ext cx="3549015" cy="14530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When creating campaigning material ask:</a:t>
          </a:r>
        </a:p>
      </dsp:txBody>
      <dsp:txXfrm>
        <a:off x="536357" y="1160701"/>
        <a:ext cx="3407153" cy="1311164"/>
      </dsp:txXfrm>
    </dsp:sp>
    <dsp:sp modelId="{E96AB80E-F317-4ACE-9EC1-2A2C18F9B87C}">
      <dsp:nvSpPr>
        <dsp:cNvPr id="0" name=""/>
        <dsp:cNvSpPr/>
      </dsp:nvSpPr>
      <dsp:spPr>
        <a:xfrm>
          <a:off x="4215158" y="1089770"/>
          <a:ext cx="3549015" cy="14530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latin typeface="Arial" panose="020B0604020202020204" pitchFamily="34" charset="0"/>
              <a:cs typeface="Arial" panose="020B0604020202020204" pitchFamily="34" charset="0"/>
            </a:rPr>
            <a:t>Would a reasonable person view the campaign content as helping or hurting the chances for election of any political party, candidate or groups of candidates?</a:t>
          </a:r>
        </a:p>
      </dsp:txBody>
      <dsp:txXfrm>
        <a:off x="4286089" y="1160701"/>
        <a:ext cx="3407153" cy="1311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4D64F-02A4-45A3-9FDF-2A4832F23B3F}">
      <dsp:nvSpPr>
        <dsp:cNvPr id="0" name=""/>
        <dsp:cNvSpPr/>
      </dsp:nvSpPr>
      <dsp:spPr>
        <a:xfrm>
          <a:off x="2421" y="0"/>
          <a:ext cx="1474357" cy="258532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You are probably</a:t>
          </a:r>
          <a:r>
            <a:rPr lang="en-GB" sz="1500" b="1" kern="1200" dirty="0"/>
            <a:t> in a Common Plan </a:t>
          </a:r>
          <a:r>
            <a:rPr lang="en-GB" sz="1500" kern="1200" dirty="0"/>
            <a:t>or joint working</a:t>
          </a:r>
          <a:r>
            <a:rPr lang="en-GB" sz="1200" kern="1200" dirty="0"/>
            <a:t>:</a:t>
          </a:r>
        </a:p>
      </dsp:txBody>
      <dsp:txXfrm>
        <a:off x="45603" y="43182"/>
        <a:ext cx="1387993" cy="2498959"/>
      </dsp:txXfrm>
    </dsp:sp>
    <dsp:sp modelId="{A4234225-EE61-4038-B74E-9E716842E55E}">
      <dsp:nvSpPr>
        <dsp:cNvPr id="0" name=""/>
        <dsp:cNvSpPr/>
      </dsp:nvSpPr>
      <dsp:spPr>
        <a:xfrm>
          <a:off x="1624214" y="1109841"/>
          <a:ext cx="312563" cy="36564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624214" y="1182969"/>
        <a:ext cx="218794" cy="219384"/>
      </dsp:txXfrm>
    </dsp:sp>
    <dsp:sp modelId="{CAD5C613-D2E8-44CB-A862-3E415C176684}">
      <dsp:nvSpPr>
        <dsp:cNvPr id="0" name=""/>
        <dsp:cNvSpPr/>
      </dsp:nvSpPr>
      <dsp:spPr>
        <a:xfrm>
          <a:off x="2066521" y="0"/>
          <a:ext cx="1474357" cy="258532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if another campaigner has to </a:t>
          </a:r>
          <a:r>
            <a:rPr lang="en-GB" sz="1300" b="1" kern="1200" dirty="0"/>
            <a:t>approve or can veto</a:t>
          </a:r>
          <a:r>
            <a:rPr lang="en-GB" sz="1300" kern="1200" dirty="0"/>
            <a:t> your material, you have </a:t>
          </a:r>
          <a:r>
            <a:rPr lang="en-GB" sz="1300" b="1" kern="1200" dirty="0"/>
            <a:t>carved out different areas or medias</a:t>
          </a:r>
          <a:r>
            <a:rPr lang="en-GB" sz="1300" kern="1200" dirty="0"/>
            <a:t> and are </a:t>
          </a:r>
          <a:r>
            <a:rPr lang="en-GB" sz="1300" b="1" kern="1200" dirty="0"/>
            <a:t>co-ordinating</a:t>
          </a:r>
          <a:r>
            <a:rPr lang="en-GB" sz="1300" kern="1200" dirty="0"/>
            <a:t> your campaign and spend or you </a:t>
          </a:r>
          <a:r>
            <a:rPr lang="en-GB" sz="1300" b="1" kern="1200" dirty="0"/>
            <a:t>publish joint</a:t>
          </a:r>
          <a:r>
            <a:rPr lang="en-GB" sz="1300" kern="1200" dirty="0"/>
            <a:t> advertising or leaflets.</a:t>
          </a:r>
        </a:p>
      </dsp:txBody>
      <dsp:txXfrm>
        <a:off x="2109703" y="43182"/>
        <a:ext cx="1387993" cy="2498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66046-384F-4CE9-897E-7126E5B9E887}">
      <dsp:nvSpPr>
        <dsp:cNvPr id="0" name=""/>
        <dsp:cNvSpPr/>
      </dsp:nvSpPr>
      <dsp:spPr>
        <a:xfrm>
          <a:off x="722" y="1"/>
          <a:ext cx="1540861" cy="258531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You are probably </a:t>
          </a:r>
          <a:r>
            <a:rPr lang="en-GB" sz="1400" b="1" kern="1200" dirty="0"/>
            <a:t>not in a Common Plan </a:t>
          </a:r>
          <a:r>
            <a:rPr lang="en-GB" sz="1400" kern="1200" dirty="0"/>
            <a:t>or joint working if you:</a:t>
          </a:r>
        </a:p>
      </dsp:txBody>
      <dsp:txXfrm>
        <a:off x="45852" y="45131"/>
        <a:ext cx="1450601" cy="2495059"/>
      </dsp:txXfrm>
    </dsp:sp>
    <dsp:sp modelId="{C2E1E79B-B4A5-4551-8CC3-5BB2DE281267}">
      <dsp:nvSpPr>
        <dsp:cNvPr id="0" name=""/>
        <dsp:cNvSpPr/>
      </dsp:nvSpPr>
      <dsp:spPr>
        <a:xfrm rot="21599997">
          <a:off x="1695850" y="1101593"/>
          <a:ext cx="327044" cy="3821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695850" y="1178020"/>
        <a:ext cx="228931" cy="229279"/>
      </dsp:txXfrm>
    </dsp:sp>
    <dsp:sp modelId="{EC310BBD-3F42-400E-AEB5-4C8525CD4AAD}">
      <dsp:nvSpPr>
        <dsp:cNvPr id="0" name=""/>
        <dsp:cNvSpPr/>
      </dsp:nvSpPr>
      <dsp:spPr>
        <a:xfrm>
          <a:off x="2158649" y="0"/>
          <a:ext cx="1540861" cy="258531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speak at an event</a:t>
          </a:r>
          <a:r>
            <a:rPr lang="en-GB" sz="1400" kern="1200" dirty="0"/>
            <a:t> organised by another party, </a:t>
          </a:r>
          <a:r>
            <a:rPr lang="en-GB" sz="1400" b="1" kern="1200" dirty="0"/>
            <a:t>sign a letter and/or </a:t>
          </a:r>
          <a:r>
            <a:rPr lang="en-GB" sz="1400" kern="1200" dirty="0"/>
            <a:t>advertise your support for the campaign or </a:t>
          </a:r>
          <a:r>
            <a:rPr lang="en-GB" sz="1400" b="1" kern="1200" dirty="0"/>
            <a:t>allow your logo/brand</a:t>
          </a:r>
          <a:r>
            <a:rPr lang="en-GB" sz="1400" kern="1200" dirty="0"/>
            <a:t> to be used. </a:t>
          </a:r>
        </a:p>
      </dsp:txBody>
      <dsp:txXfrm>
        <a:off x="2203779" y="45130"/>
        <a:ext cx="1450601" cy="249505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CD0B6D-1CAF-B431-B1C9-CB00514A2382}"/>
              </a:ext>
            </a:extLst>
          </p:cNvPr>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4923F6-4588-653F-6EC0-2FE57051F617}"/>
              </a:ext>
            </a:extLst>
          </p:cNvPr>
          <p:cNvSpPr>
            <a:spLocks noGrp="1"/>
          </p:cNvSpPr>
          <p:nvPr>
            <p:ph type="dt" sz="quarter" idx="1"/>
          </p:nvPr>
        </p:nvSpPr>
        <p:spPr>
          <a:xfrm>
            <a:off x="3850443" y="0"/>
            <a:ext cx="2945659" cy="494551"/>
          </a:xfrm>
          <a:prstGeom prst="rect">
            <a:avLst/>
          </a:prstGeom>
        </p:spPr>
        <p:txBody>
          <a:bodyPr vert="horz" lIns="91440" tIns="45720" rIns="91440" bIns="45720" rtlCol="0"/>
          <a:lstStyle>
            <a:lvl1pPr algn="r">
              <a:defRPr sz="1200"/>
            </a:lvl1pPr>
          </a:lstStyle>
          <a:p>
            <a:fld id="{0D7E1B35-117D-2F45-9B33-3FCDF747B933}" type="datetimeFigureOut">
              <a:rPr lang="en-US" smtClean="0"/>
              <a:t>1/30/2026</a:t>
            </a:fld>
            <a:endParaRPr lang="en-US"/>
          </a:p>
        </p:txBody>
      </p:sp>
      <p:sp>
        <p:nvSpPr>
          <p:cNvPr id="4" name="Footer Placeholder 3">
            <a:extLst>
              <a:ext uri="{FF2B5EF4-FFF2-40B4-BE49-F238E27FC236}">
                <a16:creationId xmlns:a16="http://schemas.microsoft.com/office/drawing/2014/main" id="{03BB895D-5220-79FE-B92D-9D51C4DEC829}"/>
              </a:ext>
            </a:extLst>
          </p:cNvPr>
          <p:cNvSpPr>
            <a:spLocks noGrp="1"/>
          </p:cNvSpPr>
          <p:nvPr>
            <p:ph type="ftr" sz="quarter" idx="2"/>
          </p:nvPr>
        </p:nvSpPr>
        <p:spPr>
          <a:xfrm>
            <a:off x="0" y="9362239"/>
            <a:ext cx="2945659" cy="494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D196CE-D617-9BAD-D9C3-DACD701E7D42}"/>
              </a:ext>
            </a:extLst>
          </p:cNvPr>
          <p:cNvSpPr>
            <a:spLocks noGrp="1"/>
          </p:cNvSpPr>
          <p:nvPr>
            <p:ph type="sldNum" sz="quarter" idx="3"/>
          </p:nvPr>
        </p:nvSpPr>
        <p:spPr>
          <a:xfrm>
            <a:off x="3850443" y="9362239"/>
            <a:ext cx="2945659" cy="494550"/>
          </a:xfrm>
          <a:prstGeom prst="rect">
            <a:avLst/>
          </a:prstGeom>
        </p:spPr>
        <p:txBody>
          <a:bodyPr vert="horz" lIns="91440" tIns="45720" rIns="91440" bIns="45720" rtlCol="0" anchor="b"/>
          <a:lstStyle>
            <a:lvl1pPr algn="r">
              <a:defRPr sz="1200"/>
            </a:lvl1pPr>
          </a:lstStyle>
          <a:p>
            <a:fld id="{FB385BF4-A915-3342-AEF1-55DDC1CEABA8}" type="slidenum">
              <a:rPr lang="en-US" smtClean="0"/>
              <a:t>‹#›</a:t>
            </a:fld>
            <a:endParaRPr lang="en-US"/>
          </a:p>
        </p:txBody>
      </p:sp>
    </p:spTree>
    <p:extLst>
      <p:ext uri="{BB962C8B-B14F-4D97-AF65-F5344CB8AC3E}">
        <p14:creationId xmlns:p14="http://schemas.microsoft.com/office/powerpoint/2010/main" val="1584932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03A1D146-B4E0-1741-B9EE-9789392EFCC4}" type="datetimeFigureOut">
              <a:rPr lang="en-US" smtClean="0"/>
              <a:t>1/30/2026</a:t>
            </a:fld>
            <a:endParaRPr lang="en-US"/>
          </a:p>
        </p:txBody>
      </p:sp>
      <p:sp>
        <p:nvSpPr>
          <p:cNvPr id="4" name="Slide Image Placeholder 3"/>
          <p:cNvSpPr>
            <a:spLocks noGrp="1" noRot="1" noChangeAspect="1"/>
          </p:cNvSpPr>
          <p:nvPr>
            <p:ph type="sldImg" idx="2"/>
          </p:nvPr>
        </p:nvSpPr>
        <p:spPr>
          <a:xfrm>
            <a:off x="442913" y="739775"/>
            <a:ext cx="591185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475457" rtl="0" eaLnBrk="1" latinLnBrk="0" hangingPunct="1">
      <a:defRPr sz="1248" kern="1200">
        <a:solidFill>
          <a:schemeClr val="tx1"/>
        </a:solidFill>
        <a:latin typeface="+mn-lt"/>
        <a:ea typeface="+mn-ea"/>
        <a:cs typeface="+mn-cs"/>
      </a:defRPr>
    </a:lvl1pPr>
    <a:lvl2pPr marL="475457" algn="l" defTabSz="475457" rtl="0" eaLnBrk="1" latinLnBrk="0" hangingPunct="1">
      <a:defRPr sz="1248" kern="1200">
        <a:solidFill>
          <a:schemeClr val="tx1"/>
        </a:solidFill>
        <a:latin typeface="+mn-lt"/>
        <a:ea typeface="+mn-ea"/>
        <a:cs typeface="+mn-cs"/>
      </a:defRPr>
    </a:lvl2pPr>
    <a:lvl3pPr marL="950915" algn="l" defTabSz="475457" rtl="0" eaLnBrk="1" latinLnBrk="0" hangingPunct="1">
      <a:defRPr sz="1248" kern="1200">
        <a:solidFill>
          <a:schemeClr val="tx1"/>
        </a:solidFill>
        <a:latin typeface="+mn-lt"/>
        <a:ea typeface="+mn-ea"/>
        <a:cs typeface="+mn-cs"/>
      </a:defRPr>
    </a:lvl3pPr>
    <a:lvl4pPr marL="1426371" algn="l" defTabSz="475457" rtl="0" eaLnBrk="1" latinLnBrk="0" hangingPunct="1">
      <a:defRPr sz="1248" kern="1200">
        <a:solidFill>
          <a:schemeClr val="tx1"/>
        </a:solidFill>
        <a:latin typeface="+mn-lt"/>
        <a:ea typeface="+mn-ea"/>
        <a:cs typeface="+mn-cs"/>
      </a:defRPr>
    </a:lvl4pPr>
    <a:lvl5pPr marL="1901828" algn="l" defTabSz="475457" rtl="0" eaLnBrk="1" latinLnBrk="0" hangingPunct="1">
      <a:defRPr sz="1248" kern="1200">
        <a:solidFill>
          <a:schemeClr val="tx1"/>
        </a:solidFill>
        <a:latin typeface="+mn-lt"/>
        <a:ea typeface="+mn-ea"/>
        <a:cs typeface="+mn-cs"/>
      </a:defRPr>
    </a:lvl5pPr>
    <a:lvl6pPr marL="2377286" algn="l" defTabSz="475457" rtl="0" eaLnBrk="1" latinLnBrk="0" hangingPunct="1">
      <a:defRPr sz="1248" kern="1200">
        <a:solidFill>
          <a:schemeClr val="tx1"/>
        </a:solidFill>
        <a:latin typeface="+mn-lt"/>
        <a:ea typeface="+mn-ea"/>
        <a:cs typeface="+mn-cs"/>
      </a:defRPr>
    </a:lvl6pPr>
    <a:lvl7pPr marL="2852743" algn="l" defTabSz="475457" rtl="0" eaLnBrk="1" latinLnBrk="0" hangingPunct="1">
      <a:defRPr sz="1248" kern="1200">
        <a:solidFill>
          <a:schemeClr val="tx1"/>
        </a:solidFill>
        <a:latin typeface="+mn-lt"/>
        <a:ea typeface="+mn-ea"/>
        <a:cs typeface="+mn-cs"/>
      </a:defRPr>
    </a:lvl7pPr>
    <a:lvl8pPr marL="3328200" algn="l" defTabSz="475457" rtl="0" eaLnBrk="1" latinLnBrk="0" hangingPunct="1">
      <a:defRPr sz="1248" kern="1200">
        <a:solidFill>
          <a:schemeClr val="tx1"/>
        </a:solidFill>
        <a:latin typeface="+mn-lt"/>
        <a:ea typeface="+mn-ea"/>
        <a:cs typeface="+mn-cs"/>
      </a:defRPr>
    </a:lvl8pPr>
    <a:lvl9pPr marL="3803657" algn="l" defTabSz="475457" rtl="0" eaLnBrk="1" latinLnBrk="0" hangingPunct="1">
      <a:defRPr sz="124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svg"/><Relationship Id="rId7" Type="http://schemas.openxmlformats.org/officeDocument/2006/relationships/image" Target="../media/image8.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6.sv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svg"/><Relationship Id="rId7"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0.sv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svg"/><Relationship Id="rId7" Type="http://schemas.openxmlformats.org/officeDocument/2006/relationships/image" Target="../media/image8.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4.sv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0.svg"/><Relationship Id="rId7" Type="http://schemas.openxmlformats.org/officeDocument/2006/relationships/image" Target="../media/image8.sv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2.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4.svg"/><Relationship Id="rId7" Type="http://schemas.openxmlformats.org/officeDocument/2006/relationships/image" Target="../media/image8.sv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6.sv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8.svg"/><Relationship Id="rId7" Type="http://schemas.openxmlformats.org/officeDocument/2006/relationships/image" Target="../media/image8.sv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0.sv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2.svg"/><Relationship Id="rId7" Type="http://schemas.openxmlformats.org/officeDocument/2006/relationships/image" Target="../media/image8.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4.sv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6.svg"/><Relationship Id="rId7" Type="http://schemas.openxmlformats.org/officeDocument/2006/relationships/image" Target="../media/image8.svg"/><Relationship Id="rId2" Type="http://schemas.openxmlformats.org/officeDocument/2006/relationships/image" Target="../media/image4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8.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8.sv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8.sv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8.sv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8.sv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8.sv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8.sv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8.sv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8.sv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9.png"/><Relationship Id="rId18" Type="http://schemas.openxmlformats.org/officeDocument/2006/relationships/hyperlink" Target="https://www.facebook.com/StoneKingLLP" TargetMode="External"/><Relationship Id="rId3" Type="http://schemas.openxmlformats.org/officeDocument/2006/relationships/image" Target="../media/image14.svg"/><Relationship Id="rId21" Type="http://schemas.openxmlformats.org/officeDocument/2006/relationships/hyperlink" Target="https://www.instagram.com/stonekingllp/" TargetMode="External"/><Relationship Id="rId7" Type="http://schemas.openxmlformats.org/officeDocument/2006/relationships/image" Target="../media/image8.svg"/><Relationship Id="rId12" Type="http://schemas.openxmlformats.org/officeDocument/2006/relationships/hyperlink" Target="https://www.linkedin.com/company/stonekingllp/" TargetMode="External"/><Relationship Id="rId17" Type="http://schemas.openxmlformats.org/officeDocument/2006/relationships/image" Target="../media/image52.svg"/><Relationship Id="rId2" Type="http://schemas.openxmlformats.org/officeDocument/2006/relationships/image" Target="../media/image13.png"/><Relationship Id="rId16" Type="http://schemas.openxmlformats.org/officeDocument/2006/relationships/image" Target="../media/image51.png"/><Relationship Id="rId20" Type="http://schemas.openxmlformats.org/officeDocument/2006/relationships/image" Target="../media/image54.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www.stoneking.co.uk/" TargetMode="External"/><Relationship Id="rId5" Type="http://schemas.openxmlformats.org/officeDocument/2006/relationships/image" Target="../media/image4.svg"/><Relationship Id="rId15" Type="http://schemas.openxmlformats.org/officeDocument/2006/relationships/hyperlink" Target="https://twitter.com/StoneKingLLP" TargetMode="External"/><Relationship Id="rId23" Type="http://schemas.openxmlformats.org/officeDocument/2006/relationships/image" Target="../media/image56.svg"/><Relationship Id="rId10" Type="http://schemas.openxmlformats.org/officeDocument/2006/relationships/hyperlink" Target="mailto:info@stoneking.co.uk/?subject=Enquiry" TargetMode="External"/><Relationship Id="rId19" Type="http://schemas.openxmlformats.org/officeDocument/2006/relationships/image" Target="../media/image53.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50.svg"/><Relationship Id="rId22" Type="http://schemas.openxmlformats.org/officeDocument/2006/relationships/image" Target="../media/image55.png"/></Relationships>
</file>

<file path=ppt/slideLayouts/_rels/slideLayout79.xml.rels><?xml version="1.0" encoding="UTF-8" standalone="yes"?>
<Relationships xmlns="http://schemas.openxmlformats.org/package/2006/relationships"><Relationship Id="rId8" Type="http://schemas.openxmlformats.org/officeDocument/2006/relationships/hyperlink" Target="mailto:info@stoneking.co.uk/?subject=Enquiry" TargetMode="External"/><Relationship Id="rId13" Type="http://schemas.openxmlformats.org/officeDocument/2006/relationships/hyperlink" Target="https://twitter.com/StoneKingLLP" TargetMode="External"/><Relationship Id="rId18" Type="http://schemas.openxmlformats.org/officeDocument/2006/relationships/image" Target="../media/image62.svg"/><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58.sv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hyperlink" Target="https://www.facebook.com/StoneKingLLP" TargetMode="External"/><Relationship Id="rId20" Type="http://schemas.openxmlformats.org/officeDocument/2006/relationships/image" Target="../media/image6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8.svg"/><Relationship Id="rId15" Type="http://schemas.openxmlformats.org/officeDocument/2006/relationships/image" Target="../media/image60.svg"/><Relationship Id="rId23" Type="http://schemas.openxmlformats.org/officeDocument/2006/relationships/image" Target="../media/image66.svg"/><Relationship Id="rId10" Type="http://schemas.openxmlformats.org/officeDocument/2006/relationships/hyperlink" Target="https://www.linkedin.com/company/stonekingllp/" TargetMode="External"/><Relationship Id="rId19" Type="http://schemas.openxmlformats.org/officeDocument/2006/relationships/hyperlink" Target="https://www.instagram.com/stonekingllp/" TargetMode="External"/><Relationship Id="rId4" Type="http://schemas.openxmlformats.org/officeDocument/2006/relationships/image" Target="../media/image7.png"/><Relationship Id="rId9" Type="http://schemas.openxmlformats.org/officeDocument/2006/relationships/hyperlink" Target="https://www.stoneking.co.uk/" TargetMode="External"/><Relationship Id="rId14" Type="http://schemas.openxmlformats.org/officeDocument/2006/relationships/image" Target="../media/image59.png"/><Relationship Id="rId22" Type="http://schemas.openxmlformats.org/officeDocument/2006/relationships/image" Target="../media/image6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7.png"/><Relationship Id="rId18" Type="http://schemas.openxmlformats.org/officeDocument/2006/relationships/hyperlink" Target="https://www.facebook.com/StoneKingLLP" TargetMode="External"/><Relationship Id="rId3" Type="http://schemas.openxmlformats.org/officeDocument/2006/relationships/image" Target="../media/image18.svg"/><Relationship Id="rId21" Type="http://schemas.openxmlformats.org/officeDocument/2006/relationships/hyperlink" Target="https://www.instagram.com/stonekingllp/" TargetMode="External"/><Relationship Id="rId7" Type="http://schemas.openxmlformats.org/officeDocument/2006/relationships/image" Target="../media/image8.svg"/><Relationship Id="rId12" Type="http://schemas.openxmlformats.org/officeDocument/2006/relationships/hyperlink" Target="https://www.linkedin.com/company/stonekingllp/" TargetMode="External"/><Relationship Id="rId17" Type="http://schemas.openxmlformats.org/officeDocument/2006/relationships/image" Target="../media/image70.svg"/><Relationship Id="rId2" Type="http://schemas.openxmlformats.org/officeDocument/2006/relationships/image" Target="../media/image17.png"/><Relationship Id="rId16" Type="http://schemas.openxmlformats.org/officeDocument/2006/relationships/image" Target="../media/image69.png"/><Relationship Id="rId20" Type="http://schemas.openxmlformats.org/officeDocument/2006/relationships/image" Target="../media/image72.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www.stoneking.co.uk/" TargetMode="External"/><Relationship Id="rId5" Type="http://schemas.openxmlformats.org/officeDocument/2006/relationships/image" Target="../media/image4.svg"/><Relationship Id="rId15" Type="http://schemas.openxmlformats.org/officeDocument/2006/relationships/hyperlink" Target="https://twitter.com/StoneKingLLP" TargetMode="External"/><Relationship Id="rId23" Type="http://schemas.openxmlformats.org/officeDocument/2006/relationships/image" Target="../media/image74.svg"/><Relationship Id="rId10" Type="http://schemas.openxmlformats.org/officeDocument/2006/relationships/hyperlink" Target="mailto:info@stoneking.co.uk/?subject=Enquiry" TargetMode="External"/><Relationship Id="rId19" Type="http://schemas.openxmlformats.org/officeDocument/2006/relationships/image" Target="../media/image7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68.svg"/><Relationship Id="rId22" Type="http://schemas.openxmlformats.org/officeDocument/2006/relationships/image" Target="../media/image73.png"/></Relationships>
</file>

<file path=ppt/slideLayouts/_rels/slideLayout81.xml.rels><?xml version="1.0" encoding="UTF-8" standalone="yes"?>
<Relationships xmlns="http://schemas.openxmlformats.org/package/2006/relationships"><Relationship Id="rId8" Type="http://schemas.openxmlformats.org/officeDocument/2006/relationships/hyperlink" Target="mailto:info@stoneking.co.uk/?subject=Enquiry" TargetMode="External"/><Relationship Id="rId13" Type="http://schemas.openxmlformats.org/officeDocument/2006/relationships/hyperlink" Target="https://twitter.com/StoneKingLLP" TargetMode="External"/><Relationship Id="rId18" Type="http://schemas.openxmlformats.org/officeDocument/2006/relationships/image" Target="../media/image62.svg"/><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58.sv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hyperlink" Target="https://www.facebook.com/StoneKingLLP" TargetMode="External"/><Relationship Id="rId20" Type="http://schemas.openxmlformats.org/officeDocument/2006/relationships/image" Target="../media/image6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8.svg"/><Relationship Id="rId15" Type="http://schemas.openxmlformats.org/officeDocument/2006/relationships/image" Target="../media/image60.svg"/><Relationship Id="rId23" Type="http://schemas.openxmlformats.org/officeDocument/2006/relationships/image" Target="../media/image76.svg"/><Relationship Id="rId10" Type="http://schemas.openxmlformats.org/officeDocument/2006/relationships/hyperlink" Target="https://www.linkedin.com/company/stonekingllp/" TargetMode="External"/><Relationship Id="rId19" Type="http://schemas.openxmlformats.org/officeDocument/2006/relationships/hyperlink" Target="https://www.instagram.com/stonekingllp/" TargetMode="External"/><Relationship Id="rId4" Type="http://schemas.openxmlformats.org/officeDocument/2006/relationships/image" Target="../media/image7.png"/><Relationship Id="rId9" Type="http://schemas.openxmlformats.org/officeDocument/2006/relationships/hyperlink" Target="https://www.stoneking.co.uk/" TargetMode="External"/><Relationship Id="rId14" Type="http://schemas.openxmlformats.org/officeDocument/2006/relationships/image" Target="../media/image59.png"/><Relationship Id="rId22" Type="http://schemas.openxmlformats.org/officeDocument/2006/relationships/image" Target="../media/image75.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7.png"/><Relationship Id="rId18" Type="http://schemas.openxmlformats.org/officeDocument/2006/relationships/hyperlink" Target="https://www.facebook.com/StoneKingLLP" TargetMode="External"/><Relationship Id="rId3" Type="http://schemas.openxmlformats.org/officeDocument/2006/relationships/image" Target="../media/image22.svg"/><Relationship Id="rId21" Type="http://schemas.openxmlformats.org/officeDocument/2006/relationships/hyperlink" Target="https://www.instagram.com/stonekingllp/" TargetMode="External"/><Relationship Id="rId7" Type="http://schemas.openxmlformats.org/officeDocument/2006/relationships/image" Target="../media/image8.svg"/><Relationship Id="rId12" Type="http://schemas.openxmlformats.org/officeDocument/2006/relationships/hyperlink" Target="https://www.linkedin.com/company/stonekingllp/" TargetMode="External"/><Relationship Id="rId17" Type="http://schemas.openxmlformats.org/officeDocument/2006/relationships/image" Target="../media/image80.svg"/><Relationship Id="rId2" Type="http://schemas.openxmlformats.org/officeDocument/2006/relationships/image" Target="../media/image21.png"/><Relationship Id="rId16" Type="http://schemas.openxmlformats.org/officeDocument/2006/relationships/image" Target="../media/image79.png"/><Relationship Id="rId20" Type="http://schemas.openxmlformats.org/officeDocument/2006/relationships/image" Target="../media/image82.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www.stoneking.co.uk/" TargetMode="External"/><Relationship Id="rId5" Type="http://schemas.openxmlformats.org/officeDocument/2006/relationships/image" Target="../media/image4.svg"/><Relationship Id="rId15" Type="http://schemas.openxmlformats.org/officeDocument/2006/relationships/hyperlink" Target="https://twitter.com/StoneKingLLP" TargetMode="External"/><Relationship Id="rId23" Type="http://schemas.openxmlformats.org/officeDocument/2006/relationships/image" Target="../media/image84.svg"/><Relationship Id="rId10" Type="http://schemas.openxmlformats.org/officeDocument/2006/relationships/hyperlink" Target="mailto:info@stoneking.co.uk/?subject=Enquiry" TargetMode="External"/><Relationship Id="rId19" Type="http://schemas.openxmlformats.org/officeDocument/2006/relationships/image" Target="../media/image8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78.svg"/><Relationship Id="rId22" Type="http://schemas.openxmlformats.org/officeDocument/2006/relationships/image" Target="../media/image83.png"/></Relationships>
</file>

<file path=ppt/slideLayouts/_rels/slideLayout83.xml.rels><?xml version="1.0" encoding="UTF-8" standalone="yes"?>
<Relationships xmlns="http://schemas.openxmlformats.org/package/2006/relationships"><Relationship Id="rId8" Type="http://schemas.openxmlformats.org/officeDocument/2006/relationships/hyperlink" Target="mailto:info@stoneking.co.uk/?subject=Enquiry" TargetMode="External"/><Relationship Id="rId13" Type="http://schemas.openxmlformats.org/officeDocument/2006/relationships/hyperlink" Target="https://twitter.com/StoneKingLLP" TargetMode="External"/><Relationship Id="rId18" Type="http://schemas.openxmlformats.org/officeDocument/2006/relationships/image" Target="../media/image62.svg"/><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58.sv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hyperlink" Target="https://www.facebook.com/StoneKingLLP" TargetMode="External"/><Relationship Id="rId20" Type="http://schemas.openxmlformats.org/officeDocument/2006/relationships/image" Target="../media/image6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8.svg"/><Relationship Id="rId15" Type="http://schemas.openxmlformats.org/officeDocument/2006/relationships/image" Target="../media/image60.svg"/><Relationship Id="rId23" Type="http://schemas.openxmlformats.org/officeDocument/2006/relationships/image" Target="../media/image86.svg"/><Relationship Id="rId10" Type="http://schemas.openxmlformats.org/officeDocument/2006/relationships/hyperlink" Target="https://www.linkedin.com/company/stonekingllp/" TargetMode="External"/><Relationship Id="rId19" Type="http://schemas.openxmlformats.org/officeDocument/2006/relationships/hyperlink" Target="https://www.instagram.com/stonekingllp/" TargetMode="External"/><Relationship Id="rId4" Type="http://schemas.openxmlformats.org/officeDocument/2006/relationships/image" Target="../media/image7.png"/><Relationship Id="rId9" Type="http://schemas.openxmlformats.org/officeDocument/2006/relationships/hyperlink" Target="https://www.stoneking.co.uk/" TargetMode="External"/><Relationship Id="rId14" Type="http://schemas.openxmlformats.org/officeDocument/2006/relationships/image" Target="../media/image59.png"/><Relationship Id="rId22" Type="http://schemas.openxmlformats.org/officeDocument/2006/relationships/image" Target="../media/image85.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7.png"/><Relationship Id="rId18" Type="http://schemas.openxmlformats.org/officeDocument/2006/relationships/hyperlink" Target="https://www.facebook.com/StoneKingLLP" TargetMode="External"/><Relationship Id="rId3" Type="http://schemas.openxmlformats.org/officeDocument/2006/relationships/image" Target="../media/image26.svg"/><Relationship Id="rId21" Type="http://schemas.openxmlformats.org/officeDocument/2006/relationships/hyperlink" Target="https://www.instagram.com/stonekingllp/" TargetMode="External"/><Relationship Id="rId7" Type="http://schemas.openxmlformats.org/officeDocument/2006/relationships/image" Target="../media/image8.svg"/><Relationship Id="rId12" Type="http://schemas.openxmlformats.org/officeDocument/2006/relationships/hyperlink" Target="https://www.linkedin.com/company/stonekingllp/" TargetMode="External"/><Relationship Id="rId17" Type="http://schemas.openxmlformats.org/officeDocument/2006/relationships/image" Target="../media/image90.svg"/><Relationship Id="rId2" Type="http://schemas.openxmlformats.org/officeDocument/2006/relationships/image" Target="../media/image25.png"/><Relationship Id="rId16" Type="http://schemas.openxmlformats.org/officeDocument/2006/relationships/image" Target="../media/image89.png"/><Relationship Id="rId20" Type="http://schemas.openxmlformats.org/officeDocument/2006/relationships/image" Target="../media/image92.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www.stoneking.co.uk/" TargetMode="External"/><Relationship Id="rId5" Type="http://schemas.openxmlformats.org/officeDocument/2006/relationships/image" Target="../media/image4.svg"/><Relationship Id="rId15" Type="http://schemas.openxmlformats.org/officeDocument/2006/relationships/hyperlink" Target="https://twitter.com/StoneKingLLP" TargetMode="External"/><Relationship Id="rId23" Type="http://schemas.openxmlformats.org/officeDocument/2006/relationships/image" Target="../media/image94.svg"/><Relationship Id="rId10" Type="http://schemas.openxmlformats.org/officeDocument/2006/relationships/hyperlink" Target="mailto:info@stoneking.co.uk/?subject=Enquiry" TargetMode="External"/><Relationship Id="rId19" Type="http://schemas.openxmlformats.org/officeDocument/2006/relationships/image" Target="../media/image9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88.svg"/><Relationship Id="rId22" Type="http://schemas.openxmlformats.org/officeDocument/2006/relationships/image" Target="../media/image93.png"/></Relationships>
</file>

<file path=ppt/slideLayouts/_rels/slideLayout85.xml.rels><?xml version="1.0" encoding="UTF-8" standalone="yes"?>
<Relationships xmlns="http://schemas.openxmlformats.org/package/2006/relationships"><Relationship Id="rId8" Type="http://schemas.openxmlformats.org/officeDocument/2006/relationships/hyperlink" Target="mailto:info@stoneking.co.uk/?subject=Enquiry" TargetMode="External"/><Relationship Id="rId13" Type="http://schemas.openxmlformats.org/officeDocument/2006/relationships/hyperlink" Target="https://twitter.com/StoneKingLLP" TargetMode="External"/><Relationship Id="rId18" Type="http://schemas.openxmlformats.org/officeDocument/2006/relationships/image" Target="../media/image62.svg"/><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58.sv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hyperlink" Target="https://www.facebook.com/StoneKingLLP" TargetMode="External"/><Relationship Id="rId20" Type="http://schemas.openxmlformats.org/officeDocument/2006/relationships/image" Target="../media/image6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8.svg"/><Relationship Id="rId15" Type="http://schemas.openxmlformats.org/officeDocument/2006/relationships/image" Target="../media/image60.svg"/><Relationship Id="rId23" Type="http://schemas.openxmlformats.org/officeDocument/2006/relationships/image" Target="../media/image96.svg"/><Relationship Id="rId10" Type="http://schemas.openxmlformats.org/officeDocument/2006/relationships/hyperlink" Target="https://www.linkedin.com/company/stonekingllp/" TargetMode="External"/><Relationship Id="rId19" Type="http://schemas.openxmlformats.org/officeDocument/2006/relationships/hyperlink" Target="https://www.instagram.com/stonekingllp/" TargetMode="External"/><Relationship Id="rId4" Type="http://schemas.openxmlformats.org/officeDocument/2006/relationships/image" Target="../media/image7.png"/><Relationship Id="rId9" Type="http://schemas.openxmlformats.org/officeDocument/2006/relationships/hyperlink" Target="https://www.stoneking.co.uk/" TargetMode="External"/><Relationship Id="rId14" Type="http://schemas.openxmlformats.org/officeDocument/2006/relationships/image" Target="../media/image59.png"/><Relationship Id="rId22" Type="http://schemas.openxmlformats.org/officeDocument/2006/relationships/image" Target="../media/image95.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97.png"/><Relationship Id="rId18" Type="http://schemas.openxmlformats.org/officeDocument/2006/relationships/hyperlink" Target="https://www.facebook.com/StoneKingLLP" TargetMode="External"/><Relationship Id="rId3" Type="http://schemas.openxmlformats.org/officeDocument/2006/relationships/image" Target="../media/image30.svg"/><Relationship Id="rId21" Type="http://schemas.openxmlformats.org/officeDocument/2006/relationships/hyperlink" Target="https://www.instagram.com/stonekingllp/" TargetMode="External"/><Relationship Id="rId7" Type="http://schemas.openxmlformats.org/officeDocument/2006/relationships/image" Target="../media/image8.svg"/><Relationship Id="rId12" Type="http://schemas.openxmlformats.org/officeDocument/2006/relationships/hyperlink" Target="https://www.linkedin.com/company/stonekingllp/" TargetMode="External"/><Relationship Id="rId17" Type="http://schemas.openxmlformats.org/officeDocument/2006/relationships/image" Target="../media/image100.svg"/><Relationship Id="rId2" Type="http://schemas.openxmlformats.org/officeDocument/2006/relationships/image" Target="../media/image29.png"/><Relationship Id="rId16" Type="http://schemas.openxmlformats.org/officeDocument/2006/relationships/image" Target="../media/image99.png"/><Relationship Id="rId20" Type="http://schemas.openxmlformats.org/officeDocument/2006/relationships/image" Target="../media/image102.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www.stoneking.co.uk/" TargetMode="External"/><Relationship Id="rId5" Type="http://schemas.openxmlformats.org/officeDocument/2006/relationships/image" Target="../media/image4.svg"/><Relationship Id="rId15" Type="http://schemas.openxmlformats.org/officeDocument/2006/relationships/hyperlink" Target="https://twitter.com/StoneKingLLP" TargetMode="External"/><Relationship Id="rId23" Type="http://schemas.openxmlformats.org/officeDocument/2006/relationships/image" Target="../media/image104.svg"/><Relationship Id="rId10" Type="http://schemas.openxmlformats.org/officeDocument/2006/relationships/hyperlink" Target="mailto:info@stoneking.co.uk/?subject=Enquiry" TargetMode="External"/><Relationship Id="rId19" Type="http://schemas.openxmlformats.org/officeDocument/2006/relationships/image" Target="../media/image10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98.svg"/><Relationship Id="rId22" Type="http://schemas.openxmlformats.org/officeDocument/2006/relationships/image" Target="../media/image103.png"/></Relationships>
</file>

<file path=ppt/slideLayouts/_rels/slideLayout87.xml.rels><?xml version="1.0" encoding="UTF-8" standalone="yes"?>
<Relationships xmlns="http://schemas.openxmlformats.org/package/2006/relationships"><Relationship Id="rId8" Type="http://schemas.openxmlformats.org/officeDocument/2006/relationships/hyperlink" Target="mailto:info@stoneking.co.uk/?subject=Enquiry" TargetMode="External"/><Relationship Id="rId13" Type="http://schemas.openxmlformats.org/officeDocument/2006/relationships/hyperlink" Target="https://twitter.com/StoneKingLLP" TargetMode="External"/><Relationship Id="rId18" Type="http://schemas.openxmlformats.org/officeDocument/2006/relationships/image" Target="../media/image62.svg"/><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58.sv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hyperlink" Target="https://www.facebook.com/StoneKingLLP" TargetMode="External"/><Relationship Id="rId20" Type="http://schemas.openxmlformats.org/officeDocument/2006/relationships/image" Target="../media/image6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8.svg"/><Relationship Id="rId15" Type="http://schemas.openxmlformats.org/officeDocument/2006/relationships/image" Target="../media/image60.svg"/><Relationship Id="rId23" Type="http://schemas.openxmlformats.org/officeDocument/2006/relationships/image" Target="../media/image106.svg"/><Relationship Id="rId10" Type="http://schemas.openxmlformats.org/officeDocument/2006/relationships/hyperlink" Target="https://www.linkedin.com/company/stonekingllp/" TargetMode="External"/><Relationship Id="rId19" Type="http://schemas.openxmlformats.org/officeDocument/2006/relationships/hyperlink" Target="https://www.instagram.com/stonekingllp/" TargetMode="External"/><Relationship Id="rId4" Type="http://schemas.openxmlformats.org/officeDocument/2006/relationships/image" Target="../media/image7.png"/><Relationship Id="rId9" Type="http://schemas.openxmlformats.org/officeDocument/2006/relationships/hyperlink" Target="https://www.stoneking.co.uk/" TargetMode="External"/><Relationship Id="rId14" Type="http://schemas.openxmlformats.org/officeDocument/2006/relationships/image" Target="../media/image59.png"/><Relationship Id="rId22" Type="http://schemas.openxmlformats.org/officeDocument/2006/relationships/image" Target="../media/image105.pn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7.png"/><Relationship Id="rId18" Type="http://schemas.openxmlformats.org/officeDocument/2006/relationships/hyperlink" Target="https://www.facebook.com/StoneKingLLP" TargetMode="External"/><Relationship Id="rId3" Type="http://schemas.openxmlformats.org/officeDocument/2006/relationships/image" Target="../media/image34.svg"/><Relationship Id="rId21" Type="http://schemas.openxmlformats.org/officeDocument/2006/relationships/hyperlink" Target="https://www.instagram.com/stonekingllp/" TargetMode="External"/><Relationship Id="rId7" Type="http://schemas.openxmlformats.org/officeDocument/2006/relationships/image" Target="../media/image8.svg"/><Relationship Id="rId12" Type="http://schemas.openxmlformats.org/officeDocument/2006/relationships/hyperlink" Target="https://www.linkedin.com/company/stonekingllp/" TargetMode="External"/><Relationship Id="rId17" Type="http://schemas.openxmlformats.org/officeDocument/2006/relationships/image" Target="../media/image110.svg"/><Relationship Id="rId2" Type="http://schemas.openxmlformats.org/officeDocument/2006/relationships/image" Target="../media/image33.png"/><Relationship Id="rId16" Type="http://schemas.openxmlformats.org/officeDocument/2006/relationships/image" Target="../media/image109.png"/><Relationship Id="rId20" Type="http://schemas.openxmlformats.org/officeDocument/2006/relationships/image" Target="../media/image112.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www.stoneking.co.uk/" TargetMode="External"/><Relationship Id="rId5" Type="http://schemas.openxmlformats.org/officeDocument/2006/relationships/image" Target="../media/image4.svg"/><Relationship Id="rId15" Type="http://schemas.openxmlformats.org/officeDocument/2006/relationships/hyperlink" Target="https://twitter.com/StoneKingLLP" TargetMode="External"/><Relationship Id="rId23" Type="http://schemas.openxmlformats.org/officeDocument/2006/relationships/image" Target="../media/image114.svg"/><Relationship Id="rId10" Type="http://schemas.openxmlformats.org/officeDocument/2006/relationships/hyperlink" Target="mailto:info@stoneking.co.uk/?subject=Enquiry" TargetMode="External"/><Relationship Id="rId19" Type="http://schemas.openxmlformats.org/officeDocument/2006/relationships/image" Target="../media/image1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08.svg"/><Relationship Id="rId22" Type="http://schemas.openxmlformats.org/officeDocument/2006/relationships/image" Target="../media/image113.png"/></Relationships>
</file>

<file path=ppt/slideLayouts/_rels/slideLayout89.xml.rels><?xml version="1.0" encoding="UTF-8" standalone="yes"?>
<Relationships xmlns="http://schemas.openxmlformats.org/package/2006/relationships"><Relationship Id="rId8" Type="http://schemas.openxmlformats.org/officeDocument/2006/relationships/hyperlink" Target="mailto:info@stoneking.co.uk/?subject=Enquiry" TargetMode="External"/><Relationship Id="rId13" Type="http://schemas.openxmlformats.org/officeDocument/2006/relationships/hyperlink" Target="https://twitter.com/StoneKingLLP" TargetMode="External"/><Relationship Id="rId18" Type="http://schemas.openxmlformats.org/officeDocument/2006/relationships/image" Target="../media/image62.svg"/><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58.sv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hyperlink" Target="https://www.facebook.com/StoneKingLLP" TargetMode="External"/><Relationship Id="rId20" Type="http://schemas.openxmlformats.org/officeDocument/2006/relationships/image" Target="../media/image6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8.svg"/><Relationship Id="rId15" Type="http://schemas.openxmlformats.org/officeDocument/2006/relationships/image" Target="../media/image60.svg"/><Relationship Id="rId23" Type="http://schemas.openxmlformats.org/officeDocument/2006/relationships/image" Target="../media/image106.svg"/><Relationship Id="rId10" Type="http://schemas.openxmlformats.org/officeDocument/2006/relationships/hyperlink" Target="https://www.linkedin.com/company/stonekingllp/" TargetMode="External"/><Relationship Id="rId19" Type="http://schemas.openxmlformats.org/officeDocument/2006/relationships/hyperlink" Target="https://www.instagram.com/stonekingllp/" TargetMode="External"/><Relationship Id="rId4" Type="http://schemas.openxmlformats.org/officeDocument/2006/relationships/image" Target="../media/image7.png"/><Relationship Id="rId9" Type="http://schemas.openxmlformats.org/officeDocument/2006/relationships/hyperlink" Target="https://www.stoneking.co.uk/" TargetMode="External"/><Relationship Id="rId14" Type="http://schemas.openxmlformats.org/officeDocument/2006/relationships/image" Target="../media/image59.png"/><Relationship Id="rId22" Type="http://schemas.openxmlformats.org/officeDocument/2006/relationships/image" Target="../media/image10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5.png"/><Relationship Id="rId18" Type="http://schemas.openxmlformats.org/officeDocument/2006/relationships/hyperlink" Target="https://www.facebook.com/StoneKingLLP" TargetMode="External"/><Relationship Id="rId3" Type="http://schemas.openxmlformats.org/officeDocument/2006/relationships/image" Target="../media/image38.svg"/><Relationship Id="rId21" Type="http://schemas.openxmlformats.org/officeDocument/2006/relationships/hyperlink" Target="https://www.instagram.com/stonekingllp/" TargetMode="External"/><Relationship Id="rId7" Type="http://schemas.openxmlformats.org/officeDocument/2006/relationships/image" Target="../media/image8.svg"/><Relationship Id="rId12" Type="http://schemas.openxmlformats.org/officeDocument/2006/relationships/hyperlink" Target="https://www.linkedin.com/company/stonekingllp/" TargetMode="External"/><Relationship Id="rId17" Type="http://schemas.openxmlformats.org/officeDocument/2006/relationships/image" Target="../media/image118.svg"/><Relationship Id="rId2" Type="http://schemas.openxmlformats.org/officeDocument/2006/relationships/image" Target="../media/image37.png"/><Relationship Id="rId16" Type="http://schemas.openxmlformats.org/officeDocument/2006/relationships/image" Target="../media/image117.png"/><Relationship Id="rId20" Type="http://schemas.openxmlformats.org/officeDocument/2006/relationships/image" Target="../media/image120.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www.stoneking.co.uk/" TargetMode="External"/><Relationship Id="rId5" Type="http://schemas.openxmlformats.org/officeDocument/2006/relationships/image" Target="../media/image4.svg"/><Relationship Id="rId15" Type="http://schemas.openxmlformats.org/officeDocument/2006/relationships/hyperlink" Target="https://twitter.com/StoneKingLLP" TargetMode="External"/><Relationship Id="rId23" Type="http://schemas.openxmlformats.org/officeDocument/2006/relationships/image" Target="../media/image122.svg"/><Relationship Id="rId10" Type="http://schemas.openxmlformats.org/officeDocument/2006/relationships/hyperlink" Target="mailto:info@stoneking.co.uk/?subject=Enquiry" TargetMode="External"/><Relationship Id="rId19" Type="http://schemas.openxmlformats.org/officeDocument/2006/relationships/image" Target="../media/image119.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16.svg"/><Relationship Id="rId22" Type="http://schemas.openxmlformats.org/officeDocument/2006/relationships/image" Target="../media/image121.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mailto:info@stoneking.co.uk/?subject=Enquiry" TargetMode="External"/><Relationship Id="rId13" Type="http://schemas.openxmlformats.org/officeDocument/2006/relationships/hyperlink" Target="https://twitter.com/StoneKingLLP" TargetMode="External"/><Relationship Id="rId18" Type="http://schemas.openxmlformats.org/officeDocument/2006/relationships/image" Target="../media/image62.svg"/><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58.sv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hyperlink" Target="https://www.facebook.com/StoneKingLLP" TargetMode="External"/><Relationship Id="rId20" Type="http://schemas.openxmlformats.org/officeDocument/2006/relationships/image" Target="../media/image6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8.svg"/><Relationship Id="rId15" Type="http://schemas.openxmlformats.org/officeDocument/2006/relationships/image" Target="../media/image60.svg"/><Relationship Id="rId23" Type="http://schemas.openxmlformats.org/officeDocument/2006/relationships/image" Target="../media/image124.svg"/><Relationship Id="rId10" Type="http://schemas.openxmlformats.org/officeDocument/2006/relationships/hyperlink" Target="https://www.linkedin.com/company/stonekingllp/" TargetMode="External"/><Relationship Id="rId19" Type="http://schemas.openxmlformats.org/officeDocument/2006/relationships/hyperlink" Target="https://www.instagram.com/stonekingllp/" TargetMode="External"/><Relationship Id="rId4" Type="http://schemas.openxmlformats.org/officeDocument/2006/relationships/image" Target="../media/image7.png"/><Relationship Id="rId9" Type="http://schemas.openxmlformats.org/officeDocument/2006/relationships/hyperlink" Target="https://www.stoneking.co.uk/" TargetMode="External"/><Relationship Id="rId14" Type="http://schemas.openxmlformats.org/officeDocument/2006/relationships/image" Target="../media/image59.png"/><Relationship Id="rId22" Type="http://schemas.openxmlformats.org/officeDocument/2006/relationships/image" Target="../media/image123.pn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5.png"/><Relationship Id="rId18" Type="http://schemas.openxmlformats.org/officeDocument/2006/relationships/hyperlink" Target="https://www.facebook.com/StoneKingLLP" TargetMode="External"/><Relationship Id="rId3" Type="http://schemas.openxmlformats.org/officeDocument/2006/relationships/image" Target="../media/image42.svg"/><Relationship Id="rId21" Type="http://schemas.openxmlformats.org/officeDocument/2006/relationships/hyperlink" Target="https://www.instagram.com/stonekingllp/" TargetMode="External"/><Relationship Id="rId7" Type="http://schemas.openxmlformats.org/officeDocument/2006/relationships/image" Target="../media/image8.svg"/><Relationship Id="rId12" Type="http://schemas.openxmlformats.org/officeDocument/2006/relationships/hyperlink" Target="https://www.linkedin.com/company/stonekingllp/" TargetMode="External"/><Relationship Id="rId17" Type="http://schemas.openxmlformats.org/officeDocument/2006/relationships/image" Target="../media/image128.svg"/><Relationship Id="rId2" Type="http://schemas.openxmlformats.org/officeDocument/2006/relationships/image" Target="../media/image41.png"/><Relationship Id="rId16" Type="http://schemas.openxmlformats.org/officeDocument/2006/relationships/image" Target="../media/image127.png"/><Relationship Id="rId20" Type="http://schemas.openxmlformats.org/officeDocument/2006/relationships/image" Target="../media/image130.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www.stoneking.co.uk/" TargetMode="External"/><Relationship Id="rId5" Type="http://schemas.openxmlformats.org/officeDocument/2006/relationships/image" Target="../media/image4.svg"/><Relationship Id="rId15" Type="http://schemas.openxmlformats.org/officeDocument/2006/relationships/hyperlink" Target="https://twitter.com/StoneKingLLP" TargetMode="External"/><Relationship Id="rId23" Type="http://schemas.openxmlformats.org/officeDocument/2006/relationships/image" Target="../media/image132.svg"/><Relationship Id="rId10" Type="http://schemas.openxmlformats.org/officeDocument/2006/relationships/hyperlink" Target="mailto:info@stoneking.co.uk/?subject=Enquiry" TargetMode="External"/><Relationship Id="rId19" Type="http://schemas.openxmlformats.org/officeDocument/2006/relationships/image" Target="../media/image129.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26.svg"/><Relationship Id="rId22" Type="http://schemas.openxmlformats.org/officeDocument/2006/relationships/image" Target="../media/image131.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mailto:info@stoneking.co.uk/?subject=Enquiry" TargetMode="External"/><Relationship Id="rId13" Type="http://schemas.openxmlformats.org/officeDocument/2006/relationships/hyperlink" Target="https://twitter.com/StoneKingLLP" TargetMode="External"/><Relationship Id="rId18" Type="http://schemas.openxmlformats.org/officeDocument/2006/relationships/image" Target="../media/image62.svg"/><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58.sv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hyperlink" Target="https://www.facebook.com/StoneKingLLP" TargetMode="External"/><Relationship Id="rId20" Type="http://schemas.openxmlformats.org/officeDocument/2006/relationships/image" Target="../media/image6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8.svg"/><Relationship Id="rId15" Type="http://schemas.openxmlformats.org/officeDocument/2006/relationships/image" Target="../media/image60.svg"/><Relationship Id="rId23" Type="http://schemas.openxmlformats.org/officeDocument/2006/relationships/image" Target="../media/image134.svg"/><Relationship Id="rId10" Type="http://schemas.openxmlformats.org/officeDocument/2006/relationships/hyperlink" Target="https://www.linkedin.com/company/stonekingllp/" TargetMode="External"/><Relationship Id="rId19" Type="http://schemas.openxmlformats.org/officeDocument/2006/relationships/hyperlink" Target="https://www.instagram.com/stonekingllp/" TargetMode="External"/><Relationship Id="rId4" Type="http://schemas.openxmlformats.org/officeDocument/2006/relationships/image" Target="../media/image7.png"/><Relationship Id="rId9" Type="http://schemas.openxmlformats.org/officeDocument/2006/relationships/hyperlink" Target="https://www.stoneking.co.uk/" TargetMode="External"/><Relationship Id="rId14" Type="http://schemas.openxmlformats.org/officeDocument/2006/relationships/image" Target="../media/image59.png"/><Relationship Id="rId22" Type="http://schemas.openxmlformats.org/officeDocument/2006/relationships/image" Target="../media/image133.pn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5.png"/><Relationship Id="rId18" Type="http://schemas.openxmlformats.org/officeDocument/2006/relationships/hyperlink" Target="https://www.facebook.com/StoneKingLLP" TargetMode="External"/><Relationship Id="rId3" Type="http://schemas.openxmlformats.org/officeDocument/2006/relationships/image" Target="../media/image46.svg"/><Relationship Id="rId21" Type="http://schemas.openxmlformats.org/officeDocument/2006/relationships/hyperlink" Target="https://www.instagram.com/stonekingllp/" TargetMode="External"/><Relationship Id="rId7" Type="http://schemas.openxmlformats.org/officeDocument/2006/relationships/image" Target="../media/image8.svg"/><Relationship Id="rId12" Type="http://schemas.openxmlformats.org/officeDocument/2006/relationships/hyperlink" Target="https://www.linkedin.com/company/stonekingllp/" TargetMode="External"/><Relationship Id="rId17" Type="http://schemas.openxmlformats.org/officeDocument/2006/relationships/image" Target="../media/image138.svg"/><Relationship Id="rId2" Type="http://schemas.openxmlformats.org/officeDocument/2006/relationships/image" Target="../media/image45.png"/><Relationship Id="rId16" Type="http://schemas.openxmlformats.org/officeDocument/2006/relationships/image" Target="../media/image137.png"/><Relationship Id="rId20" Type="http://schemas.openxmlformats.org/officeDocument/2006/relationships/image" Target="../media/image140.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www.stoneking.co.uk/" TargetMode="External"/><Relationship Id="rId5" Type="http://schemas.openxmlformats.org/officeDocument/2006/relationships/image" Target="../media/image4.svg"/><Relationship Id="rId15" Type="http://schemas.openxmlformats.org/officeDocument/2006/relationships/hyperlink" Target="https://twitter.com/StoneKingLLP" TargetMode="External"/><Relationship Id="rId23" Type="http://schemas.openxmlformats.org/officeDocument/2006/relationships/image" Target="../media/image142.svg"/><Relationship Id="rId10" Type="http://schemas.openxmlformats.org/officeDocument/2006/relationships/hyperlink" Target="mailto:info@stoneking.co.uk/?subject=Enquiry" TargetMode="External"/><Relationship Id="rId19" Type="http://schemas.openxmlformats.org/officeDocument/2006/relationships/image" Target="../media/image139.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36.svg"/><Relationship Id="rId22" Type="http://schemas.openxmlformats.org/officeDocument/2006/relationships/image" Target="../media/image141.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mailto:info@stoneking.co.uk/?subject=Enquiry" TargetMode="External"/><Relationship Id="rId13" Type="http://schemas.openxmlformats.org/officeDocument/2006/relationships/hyperlink" Target="https://twitter.com/StoneKingLLP" TargetMode="External"/><Relationship Id="rId18" Type="http://schemas.openxmlformats.org/officeDocument/2006/relationships/image" Target="../media/image62.svg"/><Relationship Id="rId3" Type="http://schemas.openxmlformats.org/officeDocument/2006/relationships/image" Target="../media/image4.svg"/><Relationship Id="rId21" Type="http://schemas.openxmlformats.org/officeDocument/2006/relationships/image" Target="../media/image64.svg"/><Relationship Id="rId7" Type="http://schemas.openxmlformats.org/officeDocument/2006/relationships/image" Target="../media/image10.svg"/><Relationship Id="rId12" Type="http://schemas.openxmlformats.org/officeDocument/2006/relationships/image" Target="../media/image58.sv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hyperlink" Target="https://www.facebook.com/StoneKingLLP" TargetMode="External"/><Relationship Id="rId20" Type="http://schemas.openxmlformats.org/officeDocument/2006/relationships/image" Target="../media/image6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57.png"/><Relationship Id="rId5" Type="http://schemas.openxmlformats.org/officeDocument/2006/relationships/image" Target="../media/image8.svg"/><Relationship Id="rId15" Type="http://schemas.openxmlformats.org/officeDocument/2006/relationships/image" Target="../media/image60.svg"/><Relationship Id="rId23" Type="http://schemas.openxmlformats.org/officeDocument/2006/relationships/image" Target="../media/image144.svg"/><Relationship Id="rId10" Type="http://schemas.openxmlformats.org/officeDocument/2006/relationships/hyperlink" Target="https://www.linkedin.com/company/stonekingllp/" TargetMode="External"/><Relationship Id="rId19" Type="http://schemas.openxmlformats.org/officeDocument/2006/relationships/hyperlink" Target="https://www.instagram.com/stonekingllp/" TargetMode="External"/><Relationship Id="rId4" Type="http://schemas.openxmlformats.org/officeDocument/2006/relationships/image" Target="../media/image7.png"/><Relationship Id="rId9" Type="http://schemas.openxmlformats.org/officeDocument/2006/relationships/hyperlink" Target="https://www.stoneking.co.uk/" TargetMode="External"/><Relationship Id="rId14" Type="http://schemas.openxmlformats.org/officeDocument/2006/relationships/image" Target="../media/image59.png"/><Relationship Id="rId22" Type="http://schemas.openxmlformats.org/officeDocument/2006/relationships/image" Target="../media/image14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58000" y="2674212"/>
            <a:ext cx="5238436" cy="896883"/>
          </a:xfrm>
        </p:spPr>
        <p:txBody>
          <a:bodyPr anchor="b">
            <a:normAutofit/>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3258000" y="3571095"/>
            <a:ext cx="5238436" cy="617364"/>
          </a:xfrm>
        </p:spPr>
        <p:txBody>
          <a:bodyPr anchor="t"/>
          <a:lstStyle>
            <a:lvl1pPr marL="0" indent="0" algn="l">
              <a:buNone/>
              <a:defRPr>
                <a:solidFill>
                  <a:schemeClr val="accent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4" name="Graphic 3">
            <a:extLst>
              <a:ext uri="{FF2B5EF4-FFF2-40B4-BE49-F238E27FC236}">
                <a16:creationId xmlns:a16="http://schemas.microsoft.com/office/drawing/2014/main" id="{EFF344AA-8126-2122-426C-F534DADD3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5" name="Graphic 4">
            <a:extLst>
              <a:ext uri="{FF2B5EF4-FFF2-40B4-BE49-F238E27FC236}">
                <a16:creationId xmlns:a16="http://schemas.microsoft.com/office/drawing/2014/main" id="{A439265D-C63A-4C82-A685-D2B38DFA79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4563717"/>
            <a:ext cx="1908000" cy="1210107"/>
          </a:xfrm>
          <a:prstGeom prst="rect">
            <a:avLst/>
          </a:prstGeom>
        </p:spPr>
      </p:pic>
      <p:pic>
        <p:nvPicPr>
          <p:cNvPr id="6" name="Graphic 5">
            <a:extLst>
              <a:ext uri="{FF2B5EF4-FFF2-40B4-BE49-F238E27FC236}">
                <a16:creationId xmlns:a16="http://schemas.microsoft.com/office/drawing/2014/main" id="{4407B5A8-DBFE-4A0F-0E67-2975FDF1ED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7" name="Graphic 6">
            <a:extLst>
              <a:ext uri="{FF2B5EF4-FFF2-40B4-BE49-F238E27FC236}">
                <a16:creationId xmlns:a16="http://schemas.microsoft.com/office/drawing/2014/main" id="{00CD1B7C-8BC4-41DE-B396-9BE20CDAE1A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One col text plus panels">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164796" cy="684000"/>
          </a:xfrm>
        </p:spPr>
        <p:txBody>
          <a:bodyPr/>
          <a:lstStyle/>
          <a:p>
            <a:r>
              <a:rPr lang="en-US"/>
              <a:t>Click to edit Master title style</a:t>
            </a:r>
            <a:endParaRPr lang="en-US" dirty="0"/>
          </a:p>
        </p:txBody>
      </p:sp>
      <p:sp>
        <p:nvSpPr>
          <p:cNvPr id="3" name="Content Placeholder 2"/>
          <p:cNvSpPr>
            <a:spLocks noGrp="1"/>
          </p:cNvSpPr>
          <p:nvPr>
            <p:ph idx="1"/>
          </p:nvPr>
        </p:nvSpPr>
        <p:spPr>
          <a:xfrm>
            <a:off x="647564" y="1209600"/>
            <a:ext cx="2556000" cy="3880148"/>
          </a:xfrm>
        </p:spPr>
        <p:txBody>
          <a:bodyPr numCol="1"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57179" indent="-185733">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121AFAC-379D-A51B-05A1-646BAD10CE3D}"/>
              </a:ext>
            </a:extLst>
          </p:cNvPr>
          <p:cNvSpPr>
            <a:spLocks noGrp="1"/>
          </p:cNvSpPr>
          <p:nvPr>
            <p:ph type="body" sz="quarter" idx="10"/>
          </p:nvPr>
        </p:nvSpPr>
        <p:spPr>
          <a:xfrm>
            <a:off x="3276000" y="1209675"/>
            <a:ext cx="5148000" cy="1216800"/>
          </a:xfrm>
          <a:solidFill>
            <a:schemeClr val="tx1">
              <a:lumMod val="10000"/>
              <a:lumOff val="90000"/>
            </a:schemeClr>
          </a:solidFill>
        </p:spPr>
        <p:txBody>
          <a:bodyPr lIns="72000" tIns="72000" rIns="72000" bIns="72000">
            <a:normAutofit/>
          </a:bodyPr>
          <a:lstStyle>
            <a:lvl1pPr marL="0" indent="0">
              <a:buFontTx/>
              <a:buNone/>
              <a:defRPr sz="1400"/>
            </a:lvl1pPr>
            <a:lvl2pPr marL="171446" indent="0">
              <a:buFontTx/>
              <a:buNone/>
              <a:defRPr sz="1200"/>
            </a:lvl2pPr>
            <a:lvl3pPr marL="344479" indent="0">
              <a:buFontTx/>
              <a:buNone/>
              <a:defRPr sz="1200"/>
            </a:lvl3pPr>
            <a:lvl4pPr marL="515925" indent="0">
              <a:buFontTx/>
              <a:buNone/>
              <a:defRPr sz="1200"/>
            </a:lvl4pPr>
            <a:lvl5pPr marL="687371" indent="0">
              <a:buFontTx/>
              <a:buNone/>
              <a:defRPr sz="1200"/>
            </a:lvl5pPr>
          </a:lstStyle>
          <a:p>
            <a:pPr lvl="0"/>
            <a:r>
              <a:rPr lang="en-US"/>
              <a:t>Click to edit Master text styles</a:t>
            </a:r>
          </a:p>
        </p:txBody>
      </p:sp>
      <p:sp>
        <p:nvSpPr>
          <p:cNvPr id="7" name="Text Placeholder 5">
            <a:extLst>
              <a:ext uri="{FF2B5EF4-FFF2-40B4-BE49-F238E27FC236}">
                <a16:creationId xmlns:a16="http://schemas.microsoft.com/office/drawing/2014/main" id="{99A86401-79A8-2513-739E-2691393D2F3C}"/>
              </a:ext>
            </a:extLst>
          </p:cNvPr>
          <p:cNvSpPr>
            <a:spLocks noGrp="1"/>
          </p:cNvSpPr>
          <p:nvPr>
            <p:ph type="body" sz="quarter" idx="11"/>
          </p:nvPr>
        </p:nvSpPr>
        <p:spPr>
          <a:xfrm>
            <a:off x="3276000" y="2541311"/>
            <a:ext cx="5148000" cy="1216800"/>
          </a:xfrm>
          <a:solidFill>
            <a:schemeClr val="tx1">
              <a:lumMod val="10000"/>
              <a:lumOff val="90000"/>
            </a:schemeClr>
          </a:solidFill>
        </p:spPr>
        <p:txBody>
          <a:bodyPr lIns="72000" tIns="72000" rIns="72000" bIns="72000">
            <a:normAutofit/>
          </a:bodyPr>
          <a:lstStyle>
            <a:lvl1pPr marL="0" indent="0">
              <a:buFontTx/>
              <a:buNone/>
              <a:defRPr sz="1400"/>
            </a:lvl1pPr>
            <a:lvl2pPr marL="171446" indent="0">
              <a:buFontTx/>
              <a:buNone/>
              <a:defRPr sz="1200"/>
            </a:lvl2pPr>
            <a:lvl3pPr marL="344479" indent="0">
              <a:buFontTx/>
              <a:buNone/>
              <a:defRPr sz="1200"/>
            </a:lvl3pPr>
            <a:lvl4pPr marL="515925" indent="0">
              <a:buFontTx/>
              <a:buNone/>
              <a:defRPr sz="1200"/>
            </a:lvl4pPr>
            <a:lvl5pPr marL="687371" indent="0">
              <a:buFontTx/>
              <a:buNone/>
              <a:defRPr sz="1200"/>
            </a:lvl5pPr>
          </a:lstStyle>
          <a:p>
            <a:pPr lvl="0"/>
            <a:r>
              <a:rPr lang="en-US"/>
              <a:t>Click to edit Master text styles</a:t>
            </a:r>
          </a:p>
        </p:txBody>
      </p:sp>
      <p:sp>
        <p:nvSpPr>
          <p:cNvPr id="8" name="Text Placeholder 5">
            <a:extLst>
              <a:ext uri="{FF2B5EF4-FFF2-40B4-BE49-F238E27FC236}">
                <a16:creationId xmlns:a16="http://schemas.microsoft.com/office/drawing/2014/main" id="{660B2481-FB25-F8F6-44F1-09F7EA9C593D}"/>
              </a:ext>
            </a:extLst>
          </p:cNvPr>
          <p:cNvSpPr>
            <a:spLocks noGrp="1"/>
          </p:cNvSpPr>
          <p:nvPr>
            <p:ph type="body" sz="quarter" idx="12"/>
          </p:nvPr>
        </p:nvSpPr>
        <p:spPr>
          <a:xfrm>
            <a:off x="3276000" y="3872948"/>
            <a:ext cx="5148000" cy="1216800"/>
          </a:xfrm>
          <a:solidFill>
            <a:schemeClr val="tx1">
              <a:lumMod val="10000"/>
              <a:lumOff val="90000"/>
            </a:schemeClr>
          </a:solidFill>
        </p:spPr>
        <p:txBody>
          <a:bodyPr lIns="72000" tIns="72000" rIns="72000" bIns="72000">
            <a:normAutofit/>
          </a:bodyPr>
          <a:lstStyle>
            <a:lvl1pPr marL="0" indent="0">
              <a:buFontTx/>
              <a:buNone/>
              <a:defRPr sz="1400"/>
            </a:lvl1pPr>
            <a:lvl2pPr marL="171446" indent="0">
              <a:buFontTx/>
              <a:buNone/>
              <a:defRPr sz="1200"/>
            </a:lvl2pPr>
            <a:lvl3pPr marL="344479" indent="0">
              <a:buFontTx/>
              <a:buNone/>
              <a:defRPr sz="1200"/>
            </a:lvl3pPr>
            <a:lvl4pPr marL="515925" indent="0">
              <a:buFontTx/>
              <a:buNone/>
              <a:defRPr sz="1200"/>
            </a:lvl4pPr>
            <a:lvl5pPr marL="687371" indent="0">
              <a:buFontTx/>
              <a:buNone/>
              <a:defRPr sz="1200"/>
            </a:lvl5pPr>
          </a:lstStyle>
          <a:p>
            <a:pPr lvl="0"/>
            <a:r>
              <a:rPr lang="en-US"/>
              <a:t>Click to edit Master text styles</a:t>
            </a:r>
          </a:p>
        </p:txBody>
      </p:sp>
    </p:spTree>
    <p:extLst>
      <p:ext uri="{BB962C8B-B14F-4D97-AF65-F5344CB8AC3E}">
        <p14:creationId xmlns:p14="http://schemas.microsoft.com/office/powerpoint/2010/main" val="68173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One col text subtitle plus panel">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p>
            <a:r>
              <a:rPr lang="en-US"/>
              <a:t>Click to edit Master title style</a:t>
            </a:r>
            <a:endParaRPr lang="en-US" dirty="0"/>
          </a:p>
        </p:txBody>
      </p:sp>
      <p:sp>
        <p:nvSpPr>
          <p:cNvPr id="3" name="Content Placeholder 2"/>
          <p:cNvSpPr>
            <a:spLocks noGrp="1"/>
          </p:cNvSpPr>
          <p:nvPr>
            <p:ph idx="1"/>
          </p:nvPr>
        </p:nvSpPr>
        <p:spPr>
          <a:xfrm>
            <a:off x="647564" y="1210350"/>
            <a:ext cx="2556000" cy="3856303"/>
          </a:xfrm>
        </p:spPr>
        <p:txBody>
          <a:bodyPr numCol="1"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42892" indent="-171446">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
        <p:nvSpPr>
          <p:cNvPr id="7" name="Text Placeholder 6">
            <a:extLst>
              <a:ext uri="{FF2B5EF4-FFF2-40B4-BE49-F238E27FC236}">
                <a16:creationId xmlns:a16="http://schemas.microsoft.com/office/drawing/2014/main" id="{E6D165EA-5143-9F72-C627-A6E54CFAFCAC}"/>
              </a:ext>
            </a:extLst>
          </p:cNvPr>
          <p:cNvSpPr>
            <a:spLocks noGrp="1"/>
          </p:cNvSpPr>
          <p:nvPr>
            <p:ph type="body" sz="quarter" idx="11"/>
          </p:nvPr>
        </p:nvSpPr>
        <p:spPr>
          <a:xfrm>
            <a:off x="3276000" y="1209674"/>
            <a:ext cx="5148263" cy="1216800"/>
          </a:xfrm>
          <a:solidFill>
            <a:schemeClr val="tx1">
              <a:lumMod val="10000"/>
              <a:lumOff val="90000"/>
            </a:schemeClr>
          </a:solidFill>
        </p:spPr>
        <p:txBody>
          <a:bodyPr lIns="72000" tIns="72000" rIns="72000" bIns="72000">
            <a:normAutofit/>
          </a:bodyPr>
          <a:lstStyle>
            <a:lvl1pPr marL="0" indent="0">
              <a:buFontTx/>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8" name="Text Placeholder 6">
            <a:extLst>
              <a:ext uri="{FF2B5EF4-FFF2-40B4-BE49-F238E27FC236}">
                <a16:creationId xmlns:a16="http://schemas.microsoft.com/office/drawing/2014/main" id="{EAAEF001-4269-B20D-C49F-D710FA381196}"/>
              </a:ext>
            </a:extLst>
          </p:cNvPr>
          <p:cNvSpPr>
            <a:spLocks noGrp="1"/>
          </p:cNvSpPr>
          <p:nvPr>
            <p:ph type="body" sz="quarter" idx="12"/>
          </p:nvPr>
        </p:nvSpPr>
        <p:spPr>
          <a:xfrm>
            <a:off x="3276600" y="2534785"/>
            <a:ext cx="5148263" cy="1215777"/>
          </a:xfrm>
          <a:solidFill>
            <a:schemeClr val="tx1">
              <a:lumMod val="10000"/>
              <a:lumOff val="90000"/>
            </a:schemeClr>
          </a:solidFill>
        </p:spPr>
        <p:txBody>
          <a:bodyPr lIns="72000" tIns="72000" rIns="72000" bIns="72000">
            <a:normAutofit/>
          </a:bodyPr>
          <a:lstStyle>
            <a:lvl1pPr marL="0" indent="0">
              <a:buFontTx/>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9" name="Text Placeholder 6">
            <a:extLst>
              <a:ext uri="{FF2B5EF4-FFF2-40B4-BE49-F238E27FC236}">
                <a16:creationId xmlns:a16="http://schemas.microsoft.com/office/drawing/2014/main" id="{8892C884-2478-911C-E116-4624036D397A}"/>
              </a:ext>
            </a:extLst>
          </p:cNvPr>
          <p:cNvSpPr>
            <a:spLocks noGrp="1"/>
          </p:cNvSpPr>
          <p:nvPr>
            <p:ph type="body" sz="quarter" idx="13"/>
          </p:nvPr>
        </p:nvSpPr>
        <p:spPr>
          <a:xfrm>
            <a:off x="3276600" y="3858873"/>
            <a:ext cx="5148263" cy="1207780"/>
          </a:xfrm>
          <a:solidFill>
            <a:schemeClr val="tx1">
              <a:lumMod val="10000"/>
              <a:lumOff val="90000"/>
            </a:schemeClr>
          </a:solidFill>
        </p:spPr>
        <p:txBody>
          <a:bodyPr lIns="72000" tIns="72000" rIns="72000" bIns="72000">
            <a:normAutofit/>
          </a:bodyPr>
          <a:lstStyle>
            <a:lvl1pPr marL="0" indent="0">
              <a:buFontTx/>
              <a:buNone/>
              <a:defRPr sz="1400"/>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35313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no subtitle with image and callout text">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164796" cy="684000"/>
          </a:xfrm>
        </p:spPr>
        <p:txBody>
          <a:bodyPr/>
          <a:lstStyle/>
          <a:p>
            <a:r>
              <a:rPr lang="en-US"/>
              <a:t>Click to edit Master title style</a:t>
            </a:r>
            <a:endParaRPr lang="en-US" dirty="0"/>
          </a:p>
        </p:txBody>
      </p:sp>
      <p:sp>
        <p:nvSpPr>
          <p:cNvPr id="3" name="Content Placeholder 2"/>
          <p:cNvSpPr>
            <a:spLocks noGrp="1"/>
          </p:cNvSpPr>
          <p:nvPr>
            <p:ph idx="1"/>
          </p:nvPr>
        </p:nvSpPr>
        <p:spPr>
          <a:xfrm>
            <a:off x="647564" y="1209600"/>
            <a:ext cx="5832000" cy="3880148"/>
          </a:xfrm>
        </p:spPr>
        <p:txBody>
          <a:bodyPr numCol="2"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57179" indent="-185733">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7610D121-C041-9A47-ABC5-EAB9F2ED8BD7}"/>
              </a:ext>
            </a:extLst>
          </p:cNvPr>
          <p:cNvSpPr>
            <a:spLocks noGrp="1"/>
          </p:cNvSpPr>
          <p:nvPr>
            <p:ph type="pic" sz="quarter" idx="10"/>
          </p:nvPr>
        </p:nvSpPr>
        <p:spPr>
          <a:xfrm>
            <a:off x="6585720" y="1209600"/>
            <a:ext cx="1908175" cy="1017945"/>
          </a:xfrm>
          <a:solidFill>
            <a:schemeClr val="bg1">
              <a:lumMod val="95000"/>
            </a:schemeClr>
          </a:solidFill>
        </p:spPr>
        <p:txBody>
          <a:bodyPr anchor="ctr">
            <a:normAutofit/>
          </a:bodyPr>
          <a:lstStyle>
            <a:lvl1pPr marL="0" indent="0" algn="ctr">
              <a:buFontTx/>
              <a:buNone/>
              <a:defRPr sz="800"/>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1991FF21-024C-D963-D294-452DBFBFBE46}"/>
              </a:ext>
            </a:extLst>
          </p:cNvPr>
          <p:cNvSpPr>
            <a:spLocks noGrp="1"/>
          </p:cNvSpPr>
          <p:nvPr>
            <p:ph type="body" sz="quarter" idx="11"/>
          </p:nvPr>
        </p:nvSpPr>
        <p:spPr>
          <a:xfrm>
            <a:off x="6585720" y="2336217"/>
            <a:ext cx="1908175" cy="1349375"/>
          </a:xfrm>
        </p:spPr>
        <p:txBody>
          <a:bodyPr>
            <a:normAutofit/>
          </a:bodyPr>
          <a:lstStyle>
            <a:lvl1pPr marL="0" indent="0">
              <a:buFontTx/>
              <a:buNone/>
              <a:defRPr sz="1000">
                <a:solidFill>
                  <a:schemeClr val="tx1">
                    <a:lumMod val="50000"/>
                    <a:lumOff val="50000"/>
                  </a:schemeClr>
                </a:solidFill>
              </a:defRPr>
            </a:lvl1pPr>
            <a:lvl2pPr marL="171446" indent="0">
              <a:buFontTx/>
              <a:buNone/>
              <a:defRPr sz="1000">
                <a:solidFill>
                  <a:schemeClr val="tx1">
                    <a:lumMod val="50000"/>
                    <a:lumOff val="50000"/>
                  </a:schemeClr>
                </a:solidFill>
              </a:defRPr>
            </a:lvl2pPr>
            <a:lvl3pPr marL="344479" indent="0">
              <a:buFontTx/>
              <a:buNone/>
              <a:defRPr sz="1000">
                <a:solidFill>
                  <a:schemeClr val="tx1">
                    <a:lumMod val="50000"/>
                    <a:lumOff val="50000"/>
                  </a:schemeClr>
                </a:solidFill>
              </a:defRPr>
            </a:lvl3pPr>
            <a:lvl4pPr marL="515925" indent="0">
              <a:buFontTx/>
              <a:buNone/>
              <a:defRPr sz="1000">
                <a:solidFill>
                  <a:schemeClr val="tx1">
                    <a:lumMod val="50000"/>
                    <a:lumOff val="50000"/>
                  </a:schemeClr>
                </a:solidFill>
              </a:defRPr>
            </a:lvl4pPr>
            <a:lvl5pPr marL="687371" indent="0">
              <a:buFontTx/>
              <a:buNone/>
              <a:defRPr sz="1000">
                <a:solidFill>
                  <a:schemeClr val="tx1">
                    <a:lumMod val="50000"/>
                    <a:lumOff val="50000"/>
                  </a:schemeClr>
                </a:solidFill>
              </a:defRPr>
            </a:lvl5pPr>
          </a:lstStyle>
          <a:p>
            <a:pPr lvl="0"/>
            <a:r>
              <a:rPr lang="en-US"/>
              <a:t>Click to edit Master text styles</a:t>
            </a:r>
          </a:p>
        </p:txBody>
      </p:sp>
    </p:spTree>
    <p:extLst>
      <p:ext uri="{BB962C8B-B14F-4D97-AF65-F5344CB8AC3E}">
        <p14:creationId xmlns:p14="http://schemas.microsoft.com/office/powerpoint/2010/main" val="342942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subtitle with image and callout text">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p>
            <a:r>
              <a:rPr lang="en-US"/>
              <a:t>Click to edit Master title style</a:t>
            </a:r>
            <a:endParaRPr lang="en-US" dirty="0"/>
          </a:p>
        </p:txBody>
      </p:sp>
      <p:sp>
        <p:nvSpPr>
          <p:cNvPr id="3" name="Content Placeholder 2"/>
          <p:cNvSpPr>
            <a:spLocks noGrp="1"/>
          </p:cNvSpPr>
          <p:nvPr>
            <p:ph idx="1"/>
          </p:nvPr>
        </p:nvSpPr>
        <p:spPr>
          <a:xfrm>
            <a:off x="647564" y="1210350"/>
            <a:ext cx="5832000" cy="3856303"/>
          </a:xfrm>
        </p:spPr>
        <p:txBody>
          <a:bodyPr numCol="2"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42892" indent="-171446">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
        <p:nvSpPr>
          <p:cNvPr id="8" name="Text Placeholder 7">
            <a:extLst>
              <a:ext uri="{FF2B5EF4-FFF2-40B4-BE49-F238E27FC236}">
                <a16:creationId xmlns:a16="http://schemas.microsoft.com/office/drawing/2014/main" id="{EE398159-000A-3600-2557-549902F93AF2}"/>
              </a:ext>
            </a:extLst>
          </p:cNvPr>
          <p:cNvSpPr>
            <a:spLocks noGrp="1"/>
          </p:cNvSpPr>
          <p:nvPr>
            <p:ph type="body" sz="quarter" idx="12"/>
          </p:nvPr>
        </p:nvSpPr>
        <p:spPr>
          <a:xfrm>
            <a:off x="6585720" y="2336217"/>
            <a:ext cx="1908175" cy="1349375"/>
          </a:xfrm>
        </p:spPr>
        <p:txBody>
          <a:bodyPr>
            <a:normAutofit/>
          </a:bodyPr>
          <a:lstStyle>
            <a:lvl1pPr marL="0" indent="0">
              <a:buFontTx/>
              <a:buNone/>
              <a:defRPr sz="1000">
                <a:solidFill>
                  <a:schemeClr val="tx1">
                    <a:lumMod val="50000"/>
                    <a:lumOff val="50000"/>
                  </a:schemeClr>
                </a:solidFill>
              </a:defRPr>
            </a:lvl1pPr>
            <a:lvl2pPr marL="171446" indent="0">
              <a:buFontTx/>
              <a:buNone/>
              <a:defRPr sz="1000">
                <a:solidFill>
                  <a:schemeClr val="tx1">
                    <a:lumMod val="50000"/>
                    <a:lumOff val="50000"/>
                  </a:schemeClr>
                </a:solidFill>
              </a:defRPr>
            </a:lvl2pPr>
            <a:lvl3pPr marL="344479" indent="0">
              <a:buFontTx/>
              <a:buNone/>
              <a:defRPr sz="1000">
                <a:solidFill>
                  <a:schemeClr val="tx1">
                    <a:lumMod val="50000"/>
                    <a:lumOff val="50000"/>
                  </a:schemeClr>
                </a:solidFill>
              </a:defRPr>
            </a:lvl3pPr>
            <a:lvl4pPr marL="515925" indent="0">
              <a:buFontTx/>
              <a:buNone/>
              <a:defRPr sz="1000">
                <a:solidFill>
                  <a:schemeClr val="tx1">
                    <a:lumMod val="50000"/>
                    <a:lumOff val="50000"/>
                  </a:schemeClr>
                </a:solidFill>
              </a:defRPr>
            </a:lvl4pPr>
            <a:lvl5pPr marL="687371" indent="0">
              <a:buFontTx/>
              <a:buNone/>
              <a:defRPr sz="1000">
                <a:solidFill>
                  <a:schemeClr val="tx1">
                    <a:lumMod val="50000"/>
                    <a:lumOff val="50000"/>
                  </a:schemeClr>
                </a:soli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276117C2-5F06-9293-2DB0-CF41E1DCC47D}"/>
              </a:ext>
            </a:extLst>
          </p:cNvPr>
          <p:cNvSpPr>
            <a:spLocks noGrp="1"/>
          </p:cNvSpPr>
          <p:nvPr>
            <p:ph type="pic" sz="quarter" idx="13"/>
          </p:nvPr>
        </p:nvSpPr>
        <p:spPr>
          <a:xfrm>
            <a:off x="6585720" y="1209675"/>
            <a:ext cx="1908175" cy="1017588"/>
          </a:xfrm>
          <a:solidFill>
            <a:schemeClr val="bg1">
              <a:lumMod val="95000"/>
            </a:schemeClr>
          </a:solidFill>
        </p:spPr>
        <p:txBody>
          <a:bodyPr anchor="ctr">
            <a:normAutofit/>
          </a:bodyPr>
          <a:lstStyle>
            <a:lvl1pPr marL="0" indent="0" algn="ctr">
              <a:buFontTx/>
              <a:buNone/>
              <a:defRPr sz="800"/>
            </a:lvl1pPr>
          </a:lstStyle>
          <a:p>
            <a:r>
              <a:rPr lang="en-US"/>
              <a:t>Click icon to add picture</a:t>
            </a:r>
            <a:endParaRPr lang="en-US" dirty="0"/>
          </a:p>
        </p:txBody>
      </p:sp>
    </p:spTree>
    <p:extLst>
      <p:ext uri="{BB962C8B-B14F-4D97-AF65-F5344CB8AC3E}">
        <p14:creationId xmlns:p14="http://schemas.microsoft.com/office/powerpoint/2010/main" val="72194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full image">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lvl1pPr>
              <a:defRPr spc="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6C5CB12A-6CA6-9B97-ABD3-C5621F6CF899}"/>
              </a:ext>
            </a:extLst>
          </p:cNvPr>
          <p:cNvSpPr>
            <a:spLocks noGrp="1"/>
          </p:cNvSpPr>
          <p:nvPr>
            <p:ph type="pic" sz="quarter" idx="10" hasCustomPrompt="1"/>
          </p:nvPr>
        </p:nvSpPr>
        <p:spPr>
          <a:xfrm>
            <a:off x="0" y="949325"/>
            <a:ext cx="9144000" cy="4765675"/>
          </a:xfrm>
          <a:solidFill>
            <a:schemeClr val="bg1">
              <a:lumMod val="95000"/>
            </a:schemeClr>
          </a:solidFill>
        </p:spPr>
        <p:txBody>
          <a:bodyPr anchor="ctr">
            <a:normAutofit/>
          </a:bodyPr>
          <a:lstStyle>
            <a:lvl1pPr marL="0" indent="0" algn="ctr">
              <a:buFontTx/>
              <a:buNone/>
              <a:defRPr sz="1200"/>
            </a:lvl1pPr>
          </a:lstStyle>
          <a:p>
            <a:r>
              <a:rPr lang="en-US" dirty="0"/>
              <a:t>Full image Click to add</a:t>
            </a:r>
          </a:p>
        </p:txBody>
      </p:sp>
    </p:spTree>
    <p:extLst>
      <p:ext uri="{BB962C8B-B14F-4D97-AF65-F5344CB8AC3E}">
        <p14:creationId xmlns:p14="http://schemas.microsoft.com/office/powerpoint/2010/main" val="33947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p>
            <a:r>
              <a:rPr lang="en-US"/>
              <a:t>Click to edit Master title style</a:t>
            </a:r>
          </a:p>
        </p:txBody>
      </p:sp>
      <p:sp>
        <p:nvSpPr>
          <p:cNvPr id="3" name="Content Placeholder 2"/>
          <p:cNvSpPr>
            <a:spLocks noGrp="1"/>
          </p:cNvSpPr>
          <p:nvPr>
            <p:ph sz="half" idx="1"/>
          </p:nvPr>
        </p:nvSpPr>
        <p:spPr>
          <a:xfrm>
            <a:off x="647564" y="1210350"/>
            <a:ext cx="3810000" cy="3771636"/>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0432" y="1210350"/>
            <a:ext cx="3810000" cy="3771636"/>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p>
            <a:r>
              <a:rPr lang="en-US"/>
              <a:t>Click to edit Master title style</a:t>
            </a:r>
          </a:p>
        </p:txBody>
      </p:sp>
      <p:sp>
        <p:nvSpPr>
          <p:cNvPr id="3" name="Content Placeholder 2"/>
          <p:cNvSpPr>
            <a:spLocks noGrp="1"/>
          </p:cNvSpPr>
          <p:nvPr>
            <p:ph sz="half" idx="1"/>
          </p:nvPr>
        </p:nvSpPr>
        <p:spPr>
          <a:xfrm>
            <a:off x="647564" y="1016000"/>
            <a:ext cx="3810000" cy="3771636"/>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16000"/>
            <a:ext cx="3810000" cy="3771636"/>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9072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47564" y="927283"/>
            <a:ext cx="3811588" cy="314683"/>
          </a:xfrm>
          <a:solidFill>
            <a:schemeClr val="tx1">
              <a:lumMod val="50000"/>
              <a:lumOff val="50000"/>
            </a:schemeClr>
          </a:solidFill>
        </p:spPr>
        <p:txBody>
          <a:bodyPr wrap="square" lIns="144000" tIns="72000" rIns="144000" bIns="72000" anchor="b">
            <a:spAutoFit/>
          </a:bodyPr>
          <a:lstStyle>
            <a:lvl1pPr marL="0" indent="0">
              <a:spcBef>
                <a:spcPts val="0"/>
              </a:spcBef>
              <a:buNone/>
              <a:defRPr sz="1100" b="1">
                <a:solidFill>
                  <a:schemeClr val="bg1"/>
                </a:solidFill>
                <a:latin typeface="+mn-lt"/>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SECTOR</a:t>
            </a:r>
          </a:p>
        </p:txBody>
      </p:sp>
      <p:sp>
        <p:nvSpPr>
          <p:cNvPr id="5" name="Text Placeholder 4"/>
          <p:cNvSpPr>
            <a:spLocks noGrp="1"/>
          </p:cNvSpPr>
          <p:nvPr>
            <p:ph type="body" sz="quarter" idx="3" hasCustomPrompt="1"/>
          </p:nvPr>
        </p:nvSpPr>
        <p:spPr>
          <a:xfrm>
            <a:off x="4645027" y="927283"/>
            <a:ext cx="3813174" cy="314683"/>
          </a:xfrm>
          <a:solidFill>
            <a:schemeClr val="tx1">
              <a:lumMod val="50000"/>
              <a:lumOff val="50000"/>
            </a:schemeClr>
          </a:solidFill>
        </p:spPr>
        <p:txBody>
          <a:bodyPr wrap="square" lIns="144000" tIns="72000" rIns="144000" bIns="72000" anchor="b">
            <a:spAutoFit/>
          </a:bodyPr>
          <a:lstStyle>
            <a:lvl1pPr marL="0" indent="0">
              <a:spcBef>
                <a:spcPts val="0"/>
              </a:spcBef>
              <a:buNone/>
              <a:defRPr sz="1100" b="1">
                <a:solidFill>
                  <a:schemeClr val="bg1"/>
                </a:solidFill>
                <a:latin typeface="+mn-lt"/>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SECTOR</a:t>
            </a:r>
          </a:p>
        </p:txBody>
      </p:sp>
      <p:sp>
        <p:nvSpPr>
          <p:cNvPr id="10" name="Picture Placeholder 9">
            <a:extLst>
              <a:ext uri="{FF2B5EF4-FFF2-40B4-BE49-F238E27FC236}">
                <a16:creationId xmlns:a16="http://schemas.microsoft.com/office/drawing/2014/main" id="{043F6E02-24BD-AA55-2611-48695294BC76}"/>
              </a:ext>
            </a:extLst>
          </p:cNvPr>
          <p:cNvSpPr>
            <a:spLocks noGrp="1"/>
          </p:cNvSpPr>
          <p:nvPr>
            <p:ph type="pic" sz="quarter" idx="10"/>
          </p:nvPr>
        </p:nvSpPr>
        <p:spPr>
          <a:xfrm>
            <a:off x="647564" y="1417191"/>
            <a:ext cx="1584325" cy="1584325"/>
          </a:xfrm>
          <a:solidFill>
            <a:schemeClr val="bg1">
              <a:lumMod val="95000"/>
            </a:schemeClr>
          </a:solidFill>
        </p:spPr>
        <p:txBody>
          <a:bodyPr anchor="ctr">
            <a:normAutofit/>
          </a:bodyPr>
          <a:lstStyle>
            <a:lvl1pPr marL="0" indent="0" algn="ctr">
              <a:buFontTx/>
              <a:buNone/>
              <a:defRPr sz="1200"/>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3A706136-3321-881B-6059-5575D949AEA8}"/>
              </a:ext>
            </a:extLst>
          </p:cNvPr>
          <p:cNvSpPr>
            <a:spLocks noGrp="1"/>
          </p:cNvSpPr>
          <p:nvPr>
            <p:ph type="pic" sz="quarter" idx="11"/>
          </p:nvPr>
        </p:nvSpPr>
        <p:spPr>
          <a:xfrm>
            <a:off x="4645027" y="1417191"/>
            <a:ext cx="1584325" cy="1584325"/>
          </a:xfrm>
          <a:solidFill>
            <a:schemeClr val="bg1">
              <a:lumMod val="95000"/>
            </a:schemeClr>
          </a:solidFill>
        </p:spPr>
        <p:txBody>
          <a:bodyPr anchor="ctr">
            <a:normAutofit/>
          </a:bodyPr>
          <a:lstStyle>
            <a:lvl1pPr marL="0" indent="0" algn="ctr">
              <a:buFontTx/>
              <a:buNone/>
              <a:defRPr sz="120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D5D20490-79F3-F1CF-DE80-81A2966CE2E1}"/>
              </a:ext>
            </a:extLst>
          </p:cNvPr>
          <p:cNvSpPr>
            <a:spLocks noGrp="1"/>
          </p:cNvSpPr>
          <p:nvPr>
            <p:ph type="body" sz="quarter" idx="12" hasCustomPrompt="1"/>
          </p:nvPr>
        </p:nvSpPr>
        <p:spPr>
          <a:xfrm>
            <a:off x="4645027" y="3217863"/>
            <a:ext cx="3813175" cy="234000"/>
          </a:xfrm>
        </p:spPr>
        <p:txBody>
          <a:bodyPr>
            <a:normAutofit/>
          </a:bodyPr>
          <a:lstStyle>
            <a:lvl1pPr marL="0" indent="0">
              <a:buFontTx/>
              <a:buNone/>
              <a:defRPr sz="1400" b="1"/>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Name</a:t>
            </a:r>
            <a:endParaRPr lang="en-US" dirty="0"/>
          </a:p>
        </p:txBody>
      </p:sp>
      <p:sp>
        <p:nvSpPr>
          <p:cNvPr id="14" name="Text Placeholder 12">
            <a:extLst>
              <a:ext uri="{FF2B5EF4-FFF2-40B4-BE49-F238E27FC236}">
                <a16:creationId xmlns:a16="http://schemas.microsoft.com/office/drawing/2014/main" id="{1AF743E7-5E26-00B3-51A8-EC7B3C8B55D6}"/>
              </a:ext>
            </a:extLst>
          </p:cNvPr>
          <p:cNvSpPr>
            <a:spLocks noGrp="1"/>
          </p:cNvSpPr>
          <p:nvPr>
            <p:ph type="body" sz="quarter" idx="13" hasCustomPrompt="1"/>
          </p:nvPr>
        </p:nvSpPr>
        <p:spPr>
          <a:xfrm>
            <a:off x="4645027" y="3470263"/>
            <a:ext cx="3813175" cy="234000"/>
          </a:xfrm>
        </p:spPr>
        <p:txBody>
          <a:bodyPr>
            <a:normAutofit/>
          </a:bodyPr>
          <a:lstStyle>
            <a:lvl1pPr marL="0" indent="0">
              <a:buFontTx/>
              <a:buNone/>
              <a:defRPr sz="1300" b="1">
                <a:solidFill>
                  <a:schemeClr val="tx1">
                    <a:lumMod val="50000"/>
                    <a:lumOff val="50000"/>
                  </a:schemeClr>
                </a:solidFill>
              </a:defRPr>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Position</a:t>
            </a:r>
            <a:endParaRPr lang="en-US" dirty="0"/>
          </a:p>
        </p:txBody>
      </p:sp>
      <p:sp>
        <p:nvSpPr>
          <p:cNvPr id="15" name="Text Placeholder 12">
            <a:extLst>
              <a:ext uri="{FF2B5EF4-FFF2-40B4-BE49-F238E27FC236}">
                <a16:creationId xmlns:a16="http://schemas.microsoft.com/office/drawing/2014/main" id="{F5044D12-CA41-9E45-0ABB-7C00477EC06E}"/>
              </a:ext>
            </a:extLst>
          </p:cNvPr>
          <p:cNvSpPr>
            <a:spLocks noGrp="1"/>
          </p:cNvSpPr>
          <p:nvPr>
            <p:ph type="body" sz="quarter" idx="14" hasCustomPrompt="1"/>
          </p:nvPr>
        </p:nvSpPr>
        <p:spPr>
          <a:xfrm>
            <a:off x="4645027" y="3718091"/>
            <a:ext cx="3813175" cy="216000"/>
          </a:xfrm>
        </p:spPr>
        <p:txBody>
          <a:bodyPr>
            <a:normAutofit/>
          </a:bodyPr>
          <a:lstStyle>
            <a:lvl1pPr marL="0" indent="0">
              <a:buFontTx/>
              <a:buNone/>
              <a:defRPr sz="1100" b="1">
                <a:solidFill>
                  <a:schemeClr val="tx1">
                    <a:alpha val="59929"/>
                  </a:schemeClr>
                </a:solidFill>
              </a:defRPr>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Head of</a:t>
            </a:r>
            <a:endParaRPr lang="en-US" dirty="0"/>
          </a:p>
        </p:txBody>
      </p:sp>
      <p:sp>
        <p:nvSpPr>
          <p:cNvPr id="16" name="Text Placeholder 12">
            <a:extLst>
              <a:ext uri="{FF2B5EF4-FFF2-40B4-BE49-F238E27FC236}">
                <a16:creationId xmlns:a16="http://schemas.microsoft.com/office/drawing/2014/main" id="{2199B4E7-DF15-E1EA-92F5-CAD0D9F35226}"/>
              </a:ext>
            </a:extLst>
          </p:cNvPr>
          <p:cNvSpPr>
            <a:spLocks noGrp="1"/>
          </p:cNvSpPr>
          <p:nvPr>
            <p:ph type="body" sz="quarter" idx="15" hasCustomPrompt="1"/>
          </p:nvPr>
        </p:nvSpPr>
        <p:spPr>
          <a:xfrm>
            <a:off x="4645027" y="4128289"/>
            <a:ext cx="3813175" cy="216000"/>
          </a:xfrm>
        </p:spPr>
        <p:txBody>
          <a:bodyPr>
            <a:normAutofit/>
          </a:bodyPr>
          <a:lstStyle>
            <a:lvl1pPr marL="0" indent="0">
              <a:buFontTx/>
              <a:buNone/>
              <a:defRPr sz="1200" b="0">
                <a:solidFill>
                  <a:schemeClr val="tx1"/>
                </a:solidFill>
              </a:defRPr>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Telephone number</a:t>
            </a:r>
            <a:endParaRPr lang="en-US" dirty="0"/>
          </a:p>
        </p:txBody>
      </p:sp>
      <p:sp>
        <p:nvSpPr>
          <p:cNvPr id="17" name="Text Placeholder 12">
            <a:extLst>
              <a:ext uri="{FF2B5EF4-FFF2-40B4-BE49-F238E27FC236}">
                <a16:creationId xmlns:a16="http://schemas.microsoft.com/office/drawing/2014/main" id="{D187D781-8A6C-91CA-2B34-04F43F7B7C23}"/>
              </a:ext>
            </a:extLst>
          </p:cNvPr>
          <p:cNvSpPr>
            <a:spLocks noGrp="1"/>
          </p:cNvSpPr>
          <p:nvPr>
            <p:ph type="body" sz="quarter" idx="16" hasCustomPrompt="1"/>
          </p:nvPr>
        </p:nvSpPr>
        <p:spPr>
          <a:xfrm>
            <a:off x="4645027" y="4350480"/>
            <a:ext cx="3813175" cy="216000"/>
          </a:xfrm>
        </p:spPr>
        <p:txBody>
          <a:bodyPr>
            <a:normAutofit/>
          </a:bodyPr>
          <a:lstStyle>
            <a:lvl1pPr marL="0" indent="0">
              <a:buFontTx/>
              <a:buNone/>
              <a:defRPr sz="1200" b="0">
                <a:solidFill>
                  <a:schemeClr val="tx1"/>
                </a:solidFill>
              </a:defRPr>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Email</a:t>
            </a:r>
            <a:endParaRPr lang="en-US" dirty="0"/>
          </a:p>
        </p:txBody>
      </p:sp>
      <p:sp>
        <p:nvSpPr>
          <p:cNvPr id="18" name="Text Placeholder 12">
            <a:extLst>
              <a:ext uri="{FF2B5EF4-FFF2-40B4-BE49-F238E27FC236}">
                <a16:creationId xmlns:a16="http://schemas.microsoft.com/office/drawing/2014/main" id="{EB64C867-FF1A-3C25-320D-3B8C2500A2A2}"/>
              </a:ext>
            </a:extLst>
          </p:cNvPr>
          <p:cNvSpPr>
            <a:spLocks noGrp="1"/>
          </p:cNvSpPr>
          <p:nvPr>
            <p:ph type="body" sz="quarter" idx="17" hasCustomPrompt="1"/>
          </p:nvPr>
        </p:nvSpPr>
        <p:spPr>
          <a:xfrm>
            <a:off x="647564" y="3217863"/>
            <a:ext cx="3813175" cy="234000"/>
          </a:xfrm>
        </p:spPr>
        <p:txBody>
          <a:bodyPr>
            <a:normAutofit/>
          </a:bodyPr>
          <a:lstStyle>
            <a:lvl1pPr marL="0" indent="0">
              <a:buFontTx/>
              <a:buNone/>
              <a:defRPr sz="1400" b="1"/>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Name</a:t>
            </a:r>
            <a:endParaRPr lang="en-US" dirty="0"/>
          </a:p>
        </p:txBody>
      </p:sp>
      <p:sp>
        <p:nvSpPr>
          <p:cNvPr id="19" name="Text Placeholder 12">
            <a:extLst>
              <a:ext uri="{FF2B5EF4-FFF2-40B4-BE49-F238E27FC236}">
                <a16:creationId xmlns:a16="http://schemas.microsoft.com/office/drawing/2014/main" id="{1C44C2D0-2AFB-5818-8195-C426AEDC7E69}"/>
              </a:ext>
            </a:extLst>
          </p:cNvPr>
          <p:cNvSpPr>
            <a:spLocks noGrp="1"/>
          </p:cNvSpPr>
          <p:nvPr>
            <p:ph type="body" sz="quarter" idx="18" hasCustomPrompt="1"/>
          </p:nvPr>
        </p:nvSpPr>
        <p:spPr>
          <a:xfrm>
            <a:off x="647564" y="3470263"/>
            <a:ext cx="3813175" cy="234000"/>
          </a:xfrm>
        </p:spPr>
        <p:txBody>
          <a:bodyPr>
            <a:normAutofit/>
          </a:bodyPr>
          <a:lstStyle>
            <a:lvl1pPr marL="0" indent="0">
              <a:buFontTx/>
              <a:buNone/>
              <a:defRPr sz="1300" b="1">
                <a:solidFill>
                  <a:schemeClr val="tx1">
                    <a:lumMod val="50000"/>
                    <a:lumOff val="50000"/>
                  </a:schemeClr>
                </a:solidFill>
              </a:defRPr>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Position</a:t>
            </a:r>
            <a:endParaRPr lang="en-US" dirty="0"/>
          </a:p>
        </p:txBody>
      </p:sp>
      <p:sp>
        <p:nvSpPr>
          <p:cNvPr id="20" name="Text Placeholder 12">
            <a:extLst>
              <a:ext uri="{FF2B5EF4-FFF2-40B4-BE49-F238E27FC236}">
                <a16:creationId xmlns:a16="http://schemas.microsoft.com/office/drawing/2014/main" id="{3C2A9F8A-79CE-3033-6C50-516F2380971F}"/>
              </a:ext>
            </a:extLst>
          </p:cNvPr>
          <p:cNvSpPr>
            <a:spLocks noGrp="1"/>
          </p:cNvSpPr>
          <p:nvPr>
            <p:ph type="body" sz="quarter" idx="19" hasCustomPrompt="1"/>
          </p:nvPr>
        </p:nvSpPr>
        <p:spPr>
          <a:xfrm>
            <a:off x="647564" y="3718091"/>
            <a:ext cx="3813175" cy="216000"/>
          </a:xfrm>
        </p:spPr>
        <p:txBody>
          <a:bodyPr>
            <a:normAutofit/>
          </a:bodyPr>
          <a:lstStyle>
            <a:lvl1pPr marL="0" indent="0">
              <a:buFontTx/>
              <a:buNone/>
              <a:defRPr sz="1100" b="1">
                <a:solidFill>
                  <a:schemeClr val="tx1">
                    <a:alpha val="59929"/>
                  </a:schemeClr>
                </a:solidFill>
              </a:defRPr>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Head of</a:t>
            </a:r>
            <a:endParaRPr lang="en-US" dirty="0"/>
          </a:p>
        </p:txBody>
      </p:sp>
      <p:sp>
        <p:nvSpPr>
          <p:cNvPr id="21" name="Text Placeholder 12">
            <a:extLst>
              <a:ext uri="{FF2B5EF4-FFF2-40B4-BE49-F238E27FC236}">
                <a16:creationId xmlns:a16="http://schemas.microsoft.com/office/drawing/2014/main" id="{41771DA9-BB3C-3F11-A2B3-60FFD167B2B1}"/>
              </a:ext>
            </a:extLst>
          </p:cNvPr>
          <p:cNvSpPr>
            <a:spLocks noGrp="1"/>
          </p:cNvSpPr>
          <p:nvPr>
            <p:ph type="body" sz="quarter" idx="20" hasCustomPrompt="1"/>
          </p:nvPr>
        </p:nvSpPr>
        <p:spPr>
          <a:xfrm>
            <a:off x="647564" y="4128289"/>
            <a:ext cx="3813175" cy="216000"/>
          </a:xfrm>
        </p:spPr>
        <p:txBody>
          <a:bodyPr>
            <a:normAutofit/>
          </a:bodyPr>
          <a:lstStyle>
            <a:lvl1pPr marL="0" indent="0">
              <a:buFontTx/>
              <a:buNone/>
              <a:defRPr sz="1200" b="0">
                <a:solidFill>
                  <a:schemeClr val="tx1"/>
                </a:solidFill>
              </a:defRPr>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Telephone number</a:t>
            </a:r>
            <a:endParaRPr lang="en-US" dirty="0"/>
          </a:p>
        </p:txBody>
      </p:sp>
      <p:sp>
        <p:nvSpPr>
          <p:cNvPr id="22" name="Text Placeholder 12">
            <a:extLst>
              <a:ext uri="{FF2B5EF4-FFF2-40B4-BE49-F238E27FC236}">
                <a16:creationId xmlns:a16="http://schemas.microsoft.com/office/drawing/2014/main" id="{220B73D5-6A48-250B-9981-2584A1EFB4B6}"/>
              </a:ext>
            </a:extLst>
          </p:cNvPr>
          <p:cNvSpPr>
            <a:spLocks noGrp="1"/>
          </p:cNvSpPr>
          <p:nvPr>
            <p:ph type="body" sz="quarter" idx="21" hasCustomPrompt="1"/>
          </p:nvPr>
        </p:nvSpPr>
        <p:spPr>
          <a:xfrm>
            <a:off x="647564" y="4350480"/>
            <a:ext cx="3813175" cy="216000"/>
          </a:xfrm>
        </p:spPr>
        <p:txBody>
          <a:bodyPr>
            <a:normAutofit/>
          </a:bodyPr>
          <a:lstStyle>
            <a:lvl1pPr marL="0" indent="0">
              <a:buFontTx/>
              <a:buNone/>
              <a:defRPr sz="1200" b="0">
                <a:solidFill>
                  <a:schemeClr val="tx1"/>
                </a:solidFill>
              </a:defRPr>
            </a:lvl1pPr>
            <a:lvl2pPr marL="171446" indent="0">
              <a:buFontTx/>
              <a:buNone/>
              <a:defRPr/>
            </a:lvl2pPr>
            <a:lvl3pPr marL="344479" indent="0">
              <a:buFontTx/>
              <a:buNone/>
              <a:defRPr/>
            </a:lvl3pPr>
            <a:lvl4pPr marL="515925" indent="0">
              <a:buFontTx/>
              <a:buNone/>
              <a:defRPr/>
            </a:lvl4pPr>
            <a:lvl5pPr marL="687371" indent="0">
              <a:buFontTx/>
              <a:buNone/>
              <a:defRPr/>
            </a:lvl5pPr>
          </a:lstStyle>
          <a:p>
            <a:pPr lvl="0"/>
            <a:r>
              <a:rPr lang="en-GB" dirty="0"/>
              <a:t>Click to add Email</a:t>
            </a:r>
            <a:endParaRPr lang="en-US" dirty="0"/>
          </a:p>
        </p:txBody>
      </p:sp>
    </p:spTree>
    <p:extLst>
      <p:ext uri="{BB962C8B-B14F-4D97-AF65-F5344CB8AC3E}">
        <p14:creationId xmlns:p14="http://schemas.microsoft.com/office/powerpoint/2010/main" val="1429658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47564" y="1273324"/>
            <a:ext cx="3811588" cy="184666"/>
          </a:xfrm>
        </p:spPr>
        <p:txBody>
          <a:bodyPr wrap="square" anchor="b">
            <a:spAutoFit/>
          </a:bodyPr>
          <a:lstStyle>
            <a:lvl1pPr marL="0" indent="0">
              <a:spcBef>
                <a:spcPts val="0"/>
              </a:spcBef>
              <a:buNone/>
              <a:defRPr sz="1200" b="1">
                <a:solidFill>
                  <a:schemeClr val="tx1"/>
                </a:solidFill>
                <a:latin typeface="+mn-lt"/>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47564" y="1502809"/>
            <a:ext cx="3811588" cy="3640693"/>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5027" y="1273324"/>
            <a:ext cx="3813174" cy="184666"/>
          </a:xfrm>
        </p:spPr>
        <p:txBody>
          <a:bodyPr wrap="square" anchor="b">
            <a:spAutoFit/>
          </a:bodyPr>
          <a:lstStyle>
            <a:lvl1pPr marL="0" indent="0">
              <a:spcBef>
                <a:spcPts val="0"/>
              </a:spcBef>
              <a:buNone/>
              <a:defRPr sz="1200" b="1">
                <a:solidFill>
                  <a:schemeClr val="tx1"/>
                </a:solidFill>
                <a:latin typeface="+mn-lt"/>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502809"/>
            <a:ext cx="3813174" cy="3640693"/>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647564" y="842400"/>
            <a:ext cx="7164796" cy="324000"/>
          </a:xfrm>
        </p:spPr>
        <p:txBody>
          <a:bodyPr anchor="b">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lvl1pPr>
              <a:defRPr spc="0"/>
            </a:lvl1pPr>
          </a:lstStyle>
          <a:p>
            <a:r>
              <a:rPr lang="en-US"/>
              <a:t>Click to edit Master title style</a:t>
            </a:r>
            <a:endParaRPr lang="en-US" dirty="0"/>
          </a:p>
        </p:txBody>
      </p:sp>
    </p:spTree>
    <p:extLst>
      <p:ext uri="{BB962C8B-B14F-4D97-AF65-F5344CB8AC3E}">
        <p14:creationId xmlns:p14="http://schemas.microsoft.com/office/powerpoint/2010/main" val="81230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647564" y="1209600"/>
            <a:ext cx="7772400" cy="3852428"/>
          </a:xfrm>
        </p:spPr>
        <p:txBody>
          <a:bodyPr/>
          <a:lstStyle>
            <a:lvl1pPr>
              <a:spcBef>
                <a:spcPts val="900"/>
              </a:spcBef>
              <a:defRPr sz="1600"/>
            </a:lvl1pPr>
            <a:lvl2pPr>
              <a:spcBef>
                <a:spcPts val="900"/>
              </a:spcBef>
              <a:defRPr sz="1400"/>
            </a:lvl2pPr>
            <a:lvl3pPr>
              <a:spcBef>
                <a:spcPts val="900"/>
              </a:spcBef>
              <a:defRPr/>
            </a:lvl3pPr>
            <a:lvl4pPr>
              <a:spcBef>
                <a:spcPts val="900"/>
              </a:spcBef>
              <a:defRPr/>
            </a:lvl4pPr>
            <a:lvl5pPr>
              <a:spcBef>
                <a:spcPts val="900"/>
              </a:spcBef>
              <a:defRPr/>
            </a:lvl5pPr>
          </a:lstStyle>
          <a:p>
            <a:pPr lvl="0"/>
            <a:r>
              <a:rPr lang="en-US" dirty="0"/>
              <a:t>Click to edit Master text styles One column16pt </a:t>
            </a:r>
          </a:p>
          <a:p>
            <a:pPr lvl="1"/>
            <a:r>
              <a:rPr lang="en-US" dirty="0"/>
              <a:t>Second level 14pt</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7564" y="1164167"/>
            <a:ext cx="1828800" cy="2839532"/>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endParaRPr lang="en-US" dirty="0"/>
          </a:p>
        </p:txBody>
      </p:sp>
      <p:sp>
        <p:nvSpPr>
          <p:cNvPr id="5" name="Picture Placeholder 3"/>
          <p:cNvSpPr>
            <a:spLocks noGrp="1"/>
          </p:cNvSpPr>
          <p:nvPr>
            <p:ph type="pic" sz="quarter" idx="11"/>
          </p:nvPr>
        </p:nvSpPr>
        <p:spPr>
          <a:xfrm>
            <a:off x="2641509" y="1164167"/>
            <a:ext cx="1828800" cy="2839532"/>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4635454" y="1164167"/>
            <a:ext cx="1828800" cy="2839532"/>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6629400" y="1164167"/>
            <a:ext cx="1828800" cy="2839532"/>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647564" y="4150472"/>
            <a:ext cx="1828800" cy="799043"/>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641509" y="4150472"/>
            <a:ext cx="1828800" cy="799043"/>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4635454" y="4150472"/>
            <a:ext cx="1828800" cy="799043"/>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6629400" y="4150472"/>
            <a:ext cx="1828800" cy="799043"/>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7564" y="1170124"/>
            <a:ext cx="1828800" cy="2839532"/>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2641509" y="1164167"/>
            <a:ext cx="1828800" cy="2839532"/>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4635454" y="1164167"/>
            <a:ext cx="1828800" cy="2839532"/>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6629400" y="1164167"/>
            <a:ext cx="1828800" cy="2839532"/>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647564" y="4150472"/>
            <a:ext cx="1828800" cy="799043"/>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641509" y="4150472"/>
            <a:ext cx="1828800" cy="799043"/>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4635454" y="4150472"/>
            <a:ext cx="1828800" cy="799043"/>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6629400" y="4150472"/>
            <a:ext cx="1828800" cy="799043"/>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8"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7564" y="1164167"/>
            <a:ext cx="2496312" cy="283953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308707" y="1164167"/>
            <a:ext cx="2496312" cy="2839533"/>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9850" y="1164167"/>
            <a:ext cx="2496312" cy="2839533"/>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47564" y="4150472"/>
            <a:ext cx="2496312" cy="799043"/>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304726" y="4150472"/>
            <a:ext cx="2496312" cy="799043"/>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5961888" y="4150472"/>
            <a:ext cx="2496312" cy="799043"/>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0245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7564" y="1164167"/>
            <a:ext cx="2496312" cy="283953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endParaRPr lang="en-US" dirty="0"/>
          </a:p>
        </p:txBody>
      </p:sp>
      <p:sp>
        <p:nvSpPr>
          <p:cNvPr id="5" name="Picture Placeholder 3"/>
          <p:cNvSpPr>
            <a:spLocks noGrp="1"/>
          </p:cNvSpPr>
          <p:nvPr>
            <p:ph type="pic" sz="quarter" idx="11"/>
          </p:nvPr>
        </p:nvSpPr>
        <p:spPr>
          <a:xfrm>
            <a:off x="3304726" y="1164167"/>
            <a:ext cx="2496312" cy="2839533"/>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1888" y="1164167"/>
            <a:ext cx="2496312" cy="2839533"/>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47564" y="4150472"/>
            <a:ext cx="2496312" cy="799043"/>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323844" y="4150472"/>
            <a:ext cx="2496312" cy="799043"/>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5961888" y="4150472"/>
            <a:ext cx="2496312" cy="799043"/>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8" hasCustomPrompt="1"/>
          </p:nvPr>
        </p:nvSpPr>
        <p:spPr>
          <a:xfrm>
            <a:off x="647564" y="842400"/>
            <a:ext cx="7772400"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7564" y="1164167"/>
            <a:ext cx="3814192" cy="283953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644009" y="1164167"/>
            <a:ext cx="3814192" cy="2839533"/>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47564" y="4150472"/>
            <a:ext cx="3814192" cy="799043"/>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644009" y="4150472"/>
            <a:ext cx="3814192" cy="799043"/>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0758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7564" y="1164167"/>
            <a:ext cx="3814192" cy="283953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endParaRPr lang="en-US" dirty="0"/>
          </a:p>
        </p:txBody>
      </p:sp>
      <p:sp>
        <p:nvSpPr>
          <p:cNvPr id="5" name="Picture Placeholder 3"/>
          <p:cNvSpPr>
            <a:spLocks noGrp="1"/>
          </p:cNvSpPr>
          <p:nvPr>
            <p:ph type="pic" sz="quarter" idx="11"/>
          </p:nvPr>
        </p:nvSpPr>
        <p:spPr>
          <a:xfrm>
            <a:off x="4644009" y="1164167"/>
            <a:ext cx="3814192" cy="2839533"/>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47564" y="4150472"/>
            <a:ext cx="3814192" cy="799043"/>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644009" y="4150472"/>
            <a:ext cx="3814192" cy="799043"/>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8"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0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1828800" cy="1230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2641800" y="1164167"/>
            <a:ext cx="1828800" cy="12301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4635600" y="1164167"/>
            <a:ext cx="1828800" cy="12301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6629400" y="1164167"/>
            <a:ext cx="1828800" cy="1230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648000" y="2546067"/>
            <a:ext cx="1831086" cy="249027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41038" y="2546067"/>
            <a:ext cx="1831086" cy="2490277"/>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34076" y="2546067"/>
            <a:ext cx="1831086" cy="2490277"/>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7114" y="2546067"/>
            <a:ext cx="1831086" cy="2490277"/>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097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1828800" cy="1230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2641800" y="1164167"/>
            <a:ext cx="1828800" cy="12301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4635600" y="1164167"/>
            <a:ext cx="1828800" cy="12301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6629400" y="1164167"/>
            <a:ext cx="1828800" cy="1230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648000" y="2546067"/>
            <a:ext cx="1831086" cy="249027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41038" y="2546067"/>
            <a:ext cx="1831086" cy="2490277"/>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34076" y="2546067"/>
            <a:ext cx="1831086" cy="2490277"/>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7114" y="2546067"/>
            <a:ext cx="1831086" cy="2490277"/>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4">
            <a:extLst>
              <a:ext uri="{FF2B5EF4-FFF2-40B4-BE49-F238E27FC236}">
                <a16:creationId xmlns:a16="http://schemas.microsoft.com/office/drawing/2014/main" id="{83150A8D-6DBE-17EA-2A43-B1FA2B859D5F}"/>
              </a:ext>
            </a:extLst>
          </p:cNvPr>
          <p:cNvSpPr>
            <a:spLocks noGrp="1"/>
          </p:cNvSpPr>
          <p:nvPr>
            <p:ph type="body" sz="quarter" idx="22"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76"/>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647564" y="1209600"/>
            <a:ext cx="7772400" cy="3856303"/>
          </a:xfrm>
        </p:spPr>
        <p:txBody>
          <a:bodyPr/>
          <a:lstStyle>
            <a:lvl1pPr>
              <a:spcBef>
                <a:spcPts val="900"/>
              </a:spcBef>
              <a:defRPr sz="1600"/>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 One column 16pt</a:t>
            </a:r>
          </a:p>
          <a:p>
            <a:pPr lvl="1"/>
            <a:r>
              <a:rPr lang="en-US" dirty="0"/>
              <a:t>Second level 14pt</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47564" y="842400"/>
            <a:ext cx="7164796" cy="324000"/>
          </a:xfrm>
        </p:spPr>
        <p:txBody>
          <a:bodyPr anchor="t">
            <a:normAutofit/>
          </a:bodyPr>
          <a:lstStyle>
            <a:lvl1pPr marL="0" indent="0" algn="l">
              <a:lnSpc>
                <a:spcPct val="86000"/>
              </a:lnSpc>
              <a:spcBef>
                <a:spcPts val="0"/>
              </a:spcBef>
              <a:buNone/>
              <a:defRPr sz="17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2496312" cy="12268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endParaRPr lang="en-US" dirty="0"/>
          </a:p>
        </p:txBody>
      </p:sp>
      <p:sp>
        <p:nvSpPr>
          <p:cNvPr id="5" name="Picture Placeholder 3"/>
          <p:cNvSpPr>
            <a:spLocks noGrp="1"/>
          </p:cNvSpPr>
          <p:nvPr>
            <p:ph type="pic" sz="quarter" idx="11"/>
          </p:nvPr>
        </p:nvSpPr>
        <p:spPr>
          <a:xfrm>
            <a:off x="3304944" y="1164167"/>
            <a:ext cx="2496312" cy="1226820"/>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1888" y="1164167"/>
            <a:ext cx="2496312" cy="1226820"/>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648000" y="2546067"/>
            <a:ext cx="2496312" cy="249027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04944" y="2546067"/>
            <a:ext cx="2496312" cy="2490277"/>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2546067"/>
            <a:ext cx="2496312" cy="2490277"/>
          </a:xfrm>
        </p:spPr>
        <p:txBody>
          <a:bodyPr/>
          <a:lstStyle>
            <a:lvl1pPr marL="0" indent="0">
              <a:buNone/>
              <a:defRPr sz="1575"/>
            </a:lvl1pPr>
            <a:lvl2pPr marL="128588" indent="-128588">
              <a:buClr>
                <a:schemeClr val="accent2"/>
              </a:buClr>
              <a:buSzPct val="100000"/>
              <a:buFont typeface="Arial" panose="020B0604020202020204" pitchFamily="34" charset="0"/>
              <a:buChar char="•"/>
              <a:defRPr sz="1050"/>
            </a:lvl2pPr>
            <a:lvl3pPr marL="257175" indent="-128588">
              <a:buClr>
                <a:schemeClr val="accent2"/>
              </a:buClr>
              <a:buSzPct val="100000"/>
              <a:defRPr sz="1050"/>
            </a:lvl3pPr>
            <a:lvl4pPr marL="385763" indent="-128588">
              <a:buClr>
                <a:schemeClr val="accent2"/>
              </a:buClr>
              <a:buSzPct val="100000"/>
              <a:defRPr sz="1050"/>
            </a:lvl4pPr>
            <a:lvl5pPr>
              <a:buClr>
                <a:schemeClr val="accent2"/>
              </a:buClr>
              <a:buSzPct val="100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557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2496312" cy="12268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304944" y="1164167"/>
            <a:ext cx="2496312" cy="1226820"/>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1888" y="1164167"/>
            <a:ext cx="2496312" cy="1226820"/>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648000" y="2546067"/>
            <a:ext cx="2496312" cy="249027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04944" y="2546067"/>
            <a:ext cx="2496312" cy="2490277"/>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2546067"/>
            <a:ext cx="2496312" cy="2490277"/>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4">
            <a:extLst>
              <a:ext uri="{FF2B5EF4-FFF2-40B4-BE49-F238E27FC236}">
                <a16:creationId xmlns:a16="http://schemas.microsoft.com/office/drawing/2014/main" id="{B5FBC141-327B-DAF3-CE93-805704194F98}"/>
              </a:ext>
            </a:extLst>
          </p:cNvPr>
          <p:cNvSpPr>
            <a:spLocks noGrp="1"/>
          </p:cNvSpPr>
          <p:nvPr>
            <p:ph type="body" sz="quarter" idx="21"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3814192" cy="12268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644009" y="1164167"/>
            <a:ext cx="3814192" cy="12268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648000" y="2546067"/>
            <a:ext cx="3813048" cy="249027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2546067"/>
            <a:ext cx="3813048" cy="2490277"/>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0641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3814192" cy="12268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644009" y="1164167"/>
            <a:ext cx="3814192" cy="12268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648000" y="2546067"/>
            <a:ext cx="3813048" cy="249027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2546067"/>
            <a:ext cx="3813048" cy="2490277"/>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4">
            <a:extLst>
              <a:ext uri="{FF2B5EF4-FFF2-40B4-BE49-F238E27FC236}">
                <a16:creationId xmlns:a16="http://schemas.microsoft.com/office/drawing/2014/main" id="{AE8A3D45-3FF4-0702-57DD-FC3AD0F05F8F}"/>
              </a:ext>
            </a:extLst>
          </p:cNvPr>
          <p:cNvSpPr>
            <a:spLocks noGrp="1"/>
          </p:cNvSpPr>
          <p:nvPr>
            <p:ph type="body" sz="quarter" idx="20"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1828800" cy="123013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41546" y="1164167"/>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35092" y="1164167"/>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8638" y="1164167"/>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648000" y="3930841"/>
            <a:ext cx="1831086" cy="1105504"/>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40784" y="3930841"/>
            <a:ext cx="1831086" cy="1105504"/>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33568" y="3930841"/>
            <a:ext cx="1831086" cy="1105504"/>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6352" y="3930841"/>
            <a:ext cx="1831086" cy="1105504"/>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648000" y="2547504"/>
            <a:ext cx="1828800" cy="123013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2641546" y="2547504"/>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4635092" y="2547504"/>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6628638" y="2547504"/>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740493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1828800" cy="123013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41546" y="1164167"/>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35092" y="1164167"/>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8638" y="1164167"/>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648000" y="3930841"/>
            <a:ext cx="1831086" cy="1105504"/>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40784" y="3930841"/>
            <a:ext cx="1831086" cy="1105504"/>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33568" y="3930841"/>
            <a:ext cx="1831086" cy="1105504"/>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6352" y="3930841"/>
            <a:ext cx="1831086" cy="1105504"/>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648000" y="2547504"/>
            <a:ext cx="1828800" cy="123013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2641546" y="2547504"/>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4635092" y="2547504"/>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6628638" y="2547504"/>
            <a:ext cx="1828800" cy="123013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3" name="Text Placeholder 4">
            <a:extLst>
              <a:ext uri="{FF2B5EF4-FFF2-40B4-BE49-F238E27FC236}">
                <a16:creationId xmlns:a16="http://schemas.microsoft.com/office/drawing/2014/main" id="{154015A9-0CDA-F96A-C4E2-C3F2AEEEF2F1}"/>
              </a:ext>
            </a:extLst>
          </p:cNvPr>
          <p:cNvSpPr>
            <a:spLocks noGrp="1"/>
          </p:cNvSpPr>
          <p:nvPr>
            <p:ph type="body" sz="quarter" idx="26"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304944" y="1164167"/>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164167"/>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648000" y="3934159"/>
            <a:ext cx="2496312" cy="1141873"/>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04944" y="3934159"/>
            <a:ext cx="2496312" cy="1141873"/>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3934159"/>
            <a:ext cx="2496312" cy="1141873"/>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648000" y="2550821"/>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3304944" y="2550821"/>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5961888" y="2550821"/>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666106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304944" y="1164167"/>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164167"/>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648000" y="3934159"/>
            <a:ext cx="2496312" cy="1141873"/>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04944" y="3934159"/>
            <a:ext cx="2496312" cy="1141873"/>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3934159"/>
            <a:ext cx="2496312" cy="1141873"/>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648000" y="2550821"/>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3304944" y="2550821"/>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5961888" y="2550821"/>
            <a:ext cx="249631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3" name="Text Placeholder 4">
            <a:extLst>
              <a:ext uri="{FF2B5EF4-FFF2-40B4-BE49-F238E27FC236}">
                <a16:creationId xmlns:a16="http://schemas.microsoft.com/office/drawing/2014/main" id="{6501683B-3B06-FBEF-9831-FC7854A6C789}"/>
              </a:ext>
            </a:extLst>
          </p:cNvPr>
          <p:cNvSpPr>
            <a:spLocks noGrp="1"/>
          </p:cNvSpPr>
          <p:nvPr>
            <p:ph type="body" sz="quarter" idx="26"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381419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5152" y="1164167"/>
            <a:ext cx="381419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648000" y="3920339"/>
            <a:ext cx="3813048" cy="111600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3920339"/>
            <a:ext cx="3813048" cy="111600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648000" y="2550821"/>
            <a:ext cx="381419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4645152" y="2550821"/>
            <a:ext cx="381419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1577139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381419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5152" y="1164167"/>
            <a:ext cx="381419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648000" y="3920339"/>
            <a:ext cx="3813048" cy="111600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3920339"/>
            <a:ext cx="3813048" cy="111600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648000" y="2550821"/>
            <a:ext cx="381419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4645152" y="2550821"/>
            <a:ext cx="3814192" cy="122682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3" name="Text Placeholder 4">
            <a:extLst>
              <a:ext uri="{FF2B5EF4-FFF2-40B4-BE49-F238E27FC236}">
                <a16:creationId xmlns:a16="http://schemas.microsoft.com/office/drawing/2014/main" id="{C76CE54B-542F-9454-9ED5-776855AE5FBF}"/>
              </a:ext>
            </a:extLst>
          </p:cNvPr>
          <p:cNvSpPr>
            <a:spLocks noGrp="1"/>
          </p:cNvSpPr>
          <p:nvPr>
            <p:ph type="body" sz="quarter" idx="26"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164796" cy="684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647564" y="1209600"/>
            <a:ext cx="7772400" cy="3880148"/>
          </a:xfrm>
        </p:spPr>
        <p:txBody>
          <a:bodyPr numCol="2"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57179" indent="-185733">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dirty="0"/>
              <a:t>Click to edit Master text Two Column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1828800" cy="3555091"/>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41800" y="1164167"/>
            <a:ext cx="1828800"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35600" y="1164167"/>
            <a:ext cx="1828800"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164167"/>
            <a:ext cx="1828800"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48000" y="3879029"/>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41038" y="3879029"/>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34076" y="3879029"/>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3879029"/>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4000"/>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1828800" cy="3555091"/>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41800" y="1164167"/>
            <a:ext cx="1828800"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35600" y="1164167"/>
            <a:ext cx="1828800"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164167"/>
            <a:ext cx="1828800"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48000" y="3879029"/>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41038" y="3879029"/>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34076" y="3879029"/>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3879029"/>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3" name="Text Placeholder 4">
            <a:extLst>
              <a:ext uri="{FF2B5EF4-FFF2-40B4-BE49-F238E27FC236}">
                <a16:creationId xmlns:a16="http://schemas.microsoft.com/office/drawing/2014/main" id="{7C55AE8A-96BD-D6DD-CD60-B3EB83BA120C}"/>
              </a:ext>
            </a:extLst>
          </p:cNvPr>
          <p:cNvSpPr>
            <a:spLocks noGrp="1"/>
          </p:cNvSpPr>
          <p:nvPr>
            <p:ph type="body" sz="quarter" idx="18"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2496312" cy="3555091"/>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04944" y="1164167"/>
            <a:ext cx="2496312"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164167"/>
            <a:ext cx="2496312"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48000" y="387902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04944" y="387902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879029"/>
            <a:ext cx="2496312"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2496312" cy="3555091"/>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04944" y="1164167"/>
            <a:ext cx="2496312"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164167"/>
            <a:ext cx="2496312"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48000" y="387902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04944" y="387902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879029"/>
            <a:ext cx="2496312"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3" name="Text Placeholder 4">
            <a:extLst>
              <a:ext uri="{FF2B5EF4-FFF2-40B4-BE49-F238E27FC236}">
                <a16:creationId xmlns:a16="http://schemas.microsoft.com/office/drawing/2014/main" id="{96629EEB-F564-9E7F-0BE3-254A25D4F9C3}"/>
              </a:ext>
            </a:extLst>
          </p:cNvPr>
          <p:cNvSpPr>
            <a:spLocks noGrp="1"/>
          </p:cNvSpPr>
          <p:nvPr>
            <p:ph type="body" sz="quarter" idx="18"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3814192"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4009" y="1164167"/>
            <a:ext cx="3814192"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648000" y="4093446"/>
            <a:ext cx="3813048" cy="625813"/>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4093446"/>
            <a:ext cx="3813048" cy="625813"/>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3" name="Text Placeholder 4">
            <a:extLst>
              <a:ext uri="{FF2B5EF4-FFF2-40B4-BE49-F238E27FC236}">
                <a16:creationId xmlns:a16="http://schemas.microsoft.com/office/drawing/2014/main" id="{AB1954E7-F78D-B15F-81AB-EF7D16B4902B}"/>
              </a:ext>
            </a:extLst>
          </p:cNvPr>
          <p:cNvSpPr>
            <a:spLocks noGrp="1"/>
          </p:cNvSpPr>
          <p:nvPr>
            <p:ph type="body" sz="quarter" idx="18"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3814192"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4009" y="1164167"/>
            <a:ext cx="3814192" cy="3555091"/>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648000" y="4093446"/>
            <a:ext cx="3813048" cy="625813"/>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4093446"/>
            <a:ext cx="3813048" cy="625813"/>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2" name="Subtitle 2">
            <a:extLst>
              <a:ext uri="{FF2B5EF4-FFF2-40B4-BE49-F238E27FC236}">
                <a16:creationId xmlns:a16="http://schemas.microsoft.com/office/drawing/2014/main" id="{33647ED2-881F-1641-D7BA-8F2F2BD663B3}"/>
              </a:ext>
            </a:extLst>
          </p:cNvPr>
          <p:cNvSpPr txBox="1">
            <a:spLocks/>
          </p:cNvSpPr>
          <p:nvPr userDrawn="1"/>
        </p:nvSpPr>
        <p:spPr>
          <a:xfrm>
            <a:off x="791580" y="5161757"/>
            <a:ext cx="1620000" cy="411223"/>
          </a:xfrm>
          <a:prstGeom prst="rect">
            <a:avLst/>
          </a:prstGeom>
        </p:spPr>
        <p:txBody>
          <a:bodyPr vert="horz" wrap="square"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00" dirty="0">
                <a:solidFill>
                  <a:schemeClr val="bg1"/>
                </a:solidFill>
                <a:latin typeface="+mn-lt"/>
              </a:rPr>
              <a:t>Click to edit</a:t>
            </a:r>
            <a:endParaRPr lang="en-US" sz="1000" dirty="0">
              <a:solidFill>
                <a:schemeClr val="bg1"/>
              </a:solidFill>
              <a:latin typeface="+mn-lt"/>
            </a:endParaRPr>
          </a:p>
        </p:txBody>
      </p:sp>
    </p:spTree>
    <p:extLst>
      <p:ext uri="{BB962C8B-B14F-4D97-AF65-F5344CB8AC3E}">
        <p14:creationId xmlns:p14="http://schemas.microsoft.com/office/powerpoint/2010/main" val="884024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1828800" cy="2203390"/>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41800" y="1164167"/>
            <a:ext cx="1828800"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35600" y="1164167"/>
            <a:ext cx="1828800"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164167"/>
            <a:ext cx="1828800"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48000" y="2527328"/>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41038" y="2527328"/>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34076" y="2527328"/>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2527328"/>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48000" y="3510254"/>
            <a:ext cx="1831086" cy="142796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641038" y="3510254"/>
            <a:ext cx="1831086" cy="1427965"/>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4634076" y="3510254"/>
            <a:ext cx="1831086" cy="1427965"/>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6627114" y="3510254"/>
            <a:ext cx="1831086" cy="1427965"/>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1946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1828800" cy="2203390"/>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41800" y="1164167"/>
            <a:ext cx="1828800"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35600" y="1164167"/>
            <a:ext cx="1828800"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164167"/>
            <a:ext cx="1828800"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48000" y="2527328"/>
            <a:ext cx="1831086"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41038" y="2527328"/>
            <a:ext cx="1831086"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34076" y="2527328"/>
            <a:ext cx="1831086"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2527328"/>
            <a:ext cx="1831086"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48000" y="3510254"/>
            <a:ext cx="1831086" cy="142796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641038" y="3510254"/>
            <a:ext cx="1831086" cy="1427965"/>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4634076" y="3510254"/>
            <a:ext cx="1831086" cy="1427965"/>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6627114" y="3510254"/>
            <a:ext cx="1831086" cy="1427965"/>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4">
            <a:extLst>
              <a:ext uri="{FF2B5EF4-FFF2-40B4-BE49-F238E27FC236}">
                <a16:creationId xmlns:a16="http://schemas.microsoft.com/office/drawing/2014/main" id="{BCE2C018-AABF-26EE-4B0E-E1BA489E22B0}"/>
              </a:ext>
            </a:extLst>
          </p:cNvPr>
          <p:cNvSpPr>
            <a:spLocks noGrp="1"/>
          </p:cNvSpPr>
          <p:nvPr>
            <p:ph type="body" sz="quarter" idx="27"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2496312" cy="2203390"/>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04944" y="1164167"/>
            <a:ext cx="2496312"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164167"/>
            <a:ext cx="2496312"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48000" y="2527328"/>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04944" y="2527328"/>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2527328"/>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48000" y="3510254"/>
            <a:ext cx="2496312" cy="1458910"/>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304944" y="3510254"/>
            <a:ext cx="2496312" cy="1458910"/>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5961888" y="3510254"/>
            <a:ext cx="2496312" cy="1458910"/>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4">
            <a:extLst>
              <a:ext uri="{FF2B5EF4-FFF2-40B4-BE49-F238E27FC236}">
                <a16:creationId xmlns:a16="http://schemas.microsoft.com/office/drawing/2014/main" id="{F192779B-2EAC-C2EA-0256-3C7E94CC19E1}"/>
              </a:ext>
            </a:extLst>
          </p:cNvPr>
          <p:cNvSpPr>
            <a:spLocks noGrp="1"/>
          </p:cNvSpPr>
          <p:nvPr>
            <p:ph type="body" sz="quarter" idx="24"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48000" y="1164167"/>
            <a:ext cx="2496312" cy="2203390"/>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04944" y="1164167"/>
            <a:ext cx="2496312"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164167"/>
            <a:ext cx="2496312"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48000" y="2527328"/>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04944" y="2527328"/>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2527328"/>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48000" y="3510254"/>
            <a:ext cx="2496312" cy="1458910"/>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304944" y="3510254"/>
            <a:ext cx="2496312" cy="1458910"/>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5961888" y="3510254"/>
            <a:ext cx="2496312" cy="1458910"/>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465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647564" y="1210350"/>
            <a:ext cx="7772400" cy="3856303"/>
          </a:xfrm>
        </p:spPr>
        <p:txBody>
          <a:bodyPr numCol="2"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42892" indent="-171446">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dirty="0"/>
              <a:t>Click to edit Master text Two 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772400" cy="681301"/>
          </a:xfrm>
        </p:spPr>
        <p:txBody>
          <a:bodyPr/>
          <a:lstStyle/>
          <a:p>
            <a:r>
              <a:rPr lang="en-US"/>
              <a:t>Click to edit Master title style</a:t>
            </a:r>
          </a:p>
        </p:txBody>
      </p:sp>
      <p:sp>
        <p:nvSpPr>
          <p:cNvPr id="4" name="Picture Placeholder 3"/>
          <p:cNvSpPr>
            <a:spLocks noGrp="1"/>
          </p:cNvSpPr>
          <p:nvPr>
            <p:ph type="pic" sz="quarter" idx="10"/>
          </p:nvPr>
        </p:nvSpPr>
        <p:spPr>
          <a:xfrm>
            <a:off x="648000" y="1164167"/>
            <a:ext cx="3814192"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4644009" y="1164167"/>
            <a:ext cx="3814192" cy="2203390"/>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648000" y="2741745"/>
            <a:ext cx="3813048" cy="625813"/>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2741745"/>
            <a:ext cx="3813048" cy="625813"/>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48000" y="3510254"/>
            <a:ext cx="3813048" cy="141922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645152" y="3510254"/>
            <a:ext cx="3813048" cy="141922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4">
            <a:extLst>
              <a:ext uri="{FF2B5EF4-FFF2-40B4-BE49-F238E27FC236}">
                <a16:creationId xmlns:a16="http://schemas.microsoft.com/office/drawing/2014/main" id="{F0B58976-6567-9EA6-8F8C-6249A6097C8F}"/>
              </a:ext>
            </a:extLst>
          </p:cNvPr>
          <p:cNvSpPr>
            <a:spLocks noGrp="1"/>
          </p:cNvSpPr>
          <p:nvPr>
            <p:ph type="body" sz="quarter" idx="23"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over slide defaul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tx1">
                    <a:lumMod val="75000"/>
                    <a:lumOff val="2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
        <p:nvSpPr>
          <p:cNvPr id="5" name="Text Placeholder 28">
            <a:extLst>
              <a:ext uri="{FF2B5EF4-FFF2-40B4-BE49-F238E27FC236}">
                <a16:creationId xmlns:a16="http://schemas.microsoft.com/office/drawing/2014/main" id="{9CACFD2A-F2BC-14FA-0081-690F509C0C69}"/>
              </a:ext>
            </a:extLst>
          </p:cNvPr>
          <p:cNvSpPr>
            <a:spLocks noGrp="1"/>
          </p:cNvSpPr>
          <p:nvPr>
            <p:ph type="body" sz="quarter" idx="12"/>
          </p:nvPr>
        </p:nvSpPr>
        <p:spPr>
          <a:xfrm>
            <a:off x="791580" y="5161756"/>
            <a:ext cx="1619250"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048417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ver slide citi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4E2A943-7AB0-5739-D2B7-91B01BE77B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9" name="Straight Connector 8">
            <a:extLst>
              <a:ext uri="{FF2B5EF4-FFF2-40B4-BE49-F238E27FC236}">
                <a16:creationId xmlns:a16="http://schemas.microsoft.com/office/drawing/2014/main" id="{0F4CE990-7FD1-7FE6-F606-50AD45EFB07B}"/>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137254F-90AD-7655-BBD5-D74DF7318488}"/>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6"/>
            <a:ext cx="5310589" cy="933048"/>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7855" y="4560015"/>
            <a:ext cx="5311502" cy="277705"/>
          </a:xfrm>
        </p:spPr>
        <p:txBody>
          <a:bodyPr wrap="square" lIns="0" tIns="0" rIns="0" bIns="0" anchor="b">
            <a:spAutoFit/>
          </a:bodyPr>
          <a:lstStyle>
            <a:lvl1pPr marL="0" indent="0" algn="l">
              <a:buNone/>
              <a:defRPr sz="2000">
                <a:solidFill>
                  <a:schemeClr val="tx1">
                    <a:lumMod val="75000"/>
                    <a:lumOff val="2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Tree>
    <p:extLst>
      <p:ext uri="{BB962C8B-B14F-4D97-AF65-F5344CB8AC3E}">
        <p14:creationId xmlns:p14="http://schemas.microsoft.com/office/powerpoint/2010/main" val="179217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ver slide viole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
        <p:nvSpPr>
          <p:cNvPr id="5" name="Text Placeholder 28">
            <a:extLst>
              <a:ext uri="{FF2B5EF4-FFF2-40B4-BE49-F238E27FC236}">
                <a16:creationId xmlns:a16="http://schemas.microsoft.com/office/drawing/2014/main" id="{9CACFD2A-F2BC-14FA-0081-690F509C0C69}"/>
              </a:ext>
            </a:extLst>
          </p:cNvPr>
          <p:cNvSpPr>
            <a:spLocks noGrp="1"/>
          </p:cNvSpPr>
          <p:nvPr>
            <p:ph type="body" sz="quarter" idx="12"/>
          </p:nvPr>
        </p:nvSpPr>
        <p:spPr>
          <a:xfrm>
            <a:off x="791580" y="5161756"/>
            <a:ext cx="1619250"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333829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ver slide violet citi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71DA52B-C4BF-7C4C-FC46-AE29195E25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9" name="Straight Connector 8">
            <a:extLst>
              <a:ext uri="{FF2B5EF4-FFF2-40B4-BE49-F238E27FC236}">
                <a16:creationId xmlns:a16="http://schemas.microsoft.com/office/drawing/2014/main" id="{0D17E284-1B12-BAF1-1330-D0323DAAF6CF}"/>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000F117-D305-2B8E-5992-7BB7F9502A32}"/>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Tree>
    <p:extLst>
      <p:ext uri="{BB962C8B-B14F-4D97-AF65-F5344CB8AC3E}">
        <p14:creationId xmlns:p14="http://schemas.microsoft.com/office/powerpoint/2010/main" val="11043503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Cover slide r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6"/>
            <a:ext cx="5310589" cy="917314"/>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
        <p:nvSpPr>
          <p:cNvPr id="5" name="Text Placeholder 28">
            <a:extLst>
              <a:ext uri="{FF2B5EF4-FFF2-40B4-BE49-F238E27FC236}">
                <a16:creationId xmlns:a16="http://schemas.microsoft.com/office/drawing/2014/main" id="{16B6E01C-E9FC-448D-425E-7F4C3915DA00}"/>
              </a:ext>
            </a:extLst>
          </p:cNvPr>
          <p:cNvSpPr>
            <a:spLocks noGrp="1"/>
          </p:cNvSpPr>
          <p:nvPr>
            <p:ph type="body" sz="quarter" idx="12"/>
          </p:nvPr>
        </p:nvSpPr>
        <p:spPr>
          <a:xfrm>
            <a:off x="791580" y="5161756"/>
            <a:ext cx="1619250"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71381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ver slide red citi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A2C78C-88F8-B807-F1D2-F57FD9D2B4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9" name="Straight Connector 8">
            <a:extLst>
              <a:ext uri="{FF2B5EF4-FFF2-40B4-BE49-F238E27FC236}">
                <a16:creationId xmlns:a16="http://schemas.microsoft.com/office/drawing/2014/main" id="{73DA7C4E-D320-7A65-D03B-C997E3036E29}"/>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309F0C-5D75-5CA1-183F-8B01827EB729}"/>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Tree>
    <p:extLst>
      <p:ext uri="{BB962C8B-B14F-4D97-AF65-F5344CB8AC3E}">
        <p14:creationId xmlns:p14="http://schemas.microsoft.com/office/powerpoint/2010/main" val="1808314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Cover slide light blu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68307"/>
            <a:ext cx="5310589" cy="933047"/>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
        <p:nvSpPr>
          <p:cNvPr id="5" name="Text Placeholder 28">
            <a:extLst>
              <a:ext uri="{FF2B5EF4-FFF2-40B4-BE49-F238E27FC236}">
                <a16:creationId xmlns:a16="http://schemas.microsoft.com/office/drawing/2014/main" id="{C673B4A7-0EC2-EA05-B2F3-DF172CE04860}"/>
              </a:ext>
            </a:extLst>
          </p:cNvPr>
          <p:cNvSpPr>
            <a:spLocks noGrp="1"/>
          </p:cNvSpPr>
          <p:nvPr>
            <p:ph type="body" sz="quarter" idx="12"/>
          </p:nvPr>
        </p:nvSpPr>
        <p:spPr>
          <a:xfrm>
            <a:off x="791580" y="5161756"/>
            <a:ext cx="1619250"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787922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ver slide light blue citi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B3FFEF5-10A2-A115-2202-7C59E62F0E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9" name="Straight Connector 8">
            <a:extLst>
              <a:ext uri="{FF2B5EF4-FFF2-40B4-BE49-F238E27FC236}">
                <a16:creationId xmlns:a16="http://schemas.microsoft.com/office/drawing/2014/main" id="{F522A068-27E7-CF7E-30EF-E88493AFCE31}"/>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D3670E2-46DD-D798-E053-061800C8BED0}"/>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Tree>
    <p:extLst>
      <p:ext uri="{BB962C8B-B14F-4D97-AF65-F5344CB8AC3E}">
        <p14:creationId xmlns:p14="http://schemas.microsoft.com/office/powerpoint/2010/main" val="2374202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 Cover slide gree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
        <p:nvSpPr>
          <p:cNvPr id="5" name="Text Placeholder 28">
            <a:extLst>
              <a:ext uri="{FF2B5EF4-FFF2-40B4-BE49-F238E27FC236}">
                <a16:creationId xmlns:a16="http://schemas.microsoft.com/office/drawing/2014/main" id="{98F4E51B-5870-30B8-2068-5B26F87F9B38}"/>
              </a:ext>
            </a:extLst>
          </p:cNvPr>
          <p:cNvSpPr>
            <a:spLocks noGrp="1"/>
          </p:cNvSpPr>
          <p:nvPr>
            <p:ph type="body" sz="quarter" idx="12"/>
          </p:nvPr>
        </p:nvSpPr>
        <p:spPr>
          <a:xfrm>
            <a:off x="791580" y="5161756"/>
            <a:ext cx="1619250"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48533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text no subtitl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164796" cy="684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647564" y="3397560"/>
            <a:ext cx="7772400" cy="1692188"/>
          </a:xfrm>
        </p:spPr>
        <p:txBody>
          <a:bodyPr numCol="2"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57179" indent="-185733">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dirty="0"/>
              <a:t>Click to edit Master text Two 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66729936-35A7-F190-52BA-73E98E3E984D}"/>
              </a:ext>
            </a:extLst>
          </p:cNvPr>
          <p:cNvSpPr>
            <a:spLocks noGrp="1"/>
          </p:cNvSpPr>
          <p:nvPr>
            <p:ph type="pic" sz="quarter" idx="10"/>
          </p:nvPr>
        </p:nvSpPr>
        <p:spPr>
          <a:xfrm>
            <a:off x="1" y="900000"/>
            <a:ext cx="9144000" cy="2340000"/>
          </a:xfrm>
          <a:solidFill>
            <a:schemeClr val="bg1">
              <a:lumMod val="95000"/>
            </a:schemeClr>
          </a:solidFill>
        </p:spPr>
        <p:txBody>
          <a:bodyPr anchor="ctr">
            <a:normAutofit/>
          </a:bodyPr>
          <a:lstStyle>
            <a:lvl1pPr marL="0" indent="0" algn="ctr">
              <a:buFontTx/>
              <a:buNone/>
              <a:defRPr sz="1200"/>
            </a:lvl1pPr>
          </a:lstStyle>
          <a:p>
            <a:r>
              <a:rPr lang="en-US"/>
              <a:t>Click icon to add picture</a:t>
            </a:r>
            <a:endParaRPr lang="en-US" dirty="0"/>
          </a:p>
        </p:txBody>
      </p:sp>
    </p:spTree>
    <p:extLst>
      <p:ext uri="{BB962C8B-B14F-4D97-AF65-F5344CB8AC3E}">
        <p14:creationId xmlns:p14="http://schemas.microsoft.com/office/powerpoint/2010/main" val="3054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Cover slide green citi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7226923-47D7-B9AD-9D6F-4BF1B1B1FFB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9" name="Straight Connector 8">
            <a:extLst>
              <a:ext uri="{FF2B5EF4-FFF2-40B4-BE49-F238E27FC236}">
                <a16:creationId xmlns:a16="http://schemas.microsoft.com/office/drawing/2014/main" id="{FC65FEE9-4755-5B23-8EED-078A06D7C50F}"/>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AB30856-7843-3A54-7D4F-5B9FF235F771}"/>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Tree>
    <p:extLst>
      <p:ext uri="{BB962C8B-B14F-4D97-AF65-F5344CB8AC3E}">
        <p14:creationId xmlns:p14="http://schemas.microsoft.com/office/powerpoint/2010/main" val="1371903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 Cover slide teal">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
        <p:nvSpPr>
          <p:cNvPr id="5" name="Text Placeholder 28">
            <a:extLst>
              <a:ext uri="{FF2B5EF4-FFF2-40B4-BE49-F238E27FC236}">
                <a16:creationId xmlns:a16="http://schemas.microsoft.com/office/drawing/2014/main" id="{97491D0B-002D-DB53-E642-615F22A3496B}"/>
              </a:ext>
            </a:extLst>
          </p:cNvPr>
          <p:cNvSpPr>
            <a:spLocks noGrp="1"/>
          </p:cNvSpPr>
          <p:nvPr>
            <p:ph type="body" sz="quarter" idx="12"/>
          </p:nvPr>
        </p:nvSpPr>
        <p:spPr>
          <a:xfrm>
            <a:off x="791580" y="5161756"/>
            <a:ext cx="1619250"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7623733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Cover slide teal citi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312770-E5AB-5BC5-4D97-47708C8DCA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9" name="Straight Connector 8">
            <a:extLst>
              <a:ext uri="{FF2B5EF4-FFF2-40B4-BE49-F238E27FC236}">
                <a16:creationId xmlns:a16="http://schemas.microsoft.com/office/drawing/2014/main" id="{F72D4729-9ECE-4086-9B6A-F48A6FB4E53F}"/>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28FD508-0BEE-8BF9-D312-8D896952AA3C}"/>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Tree>
    <p:extLst>
      <p:ext uri="{BB962C8B-B14F-4D97-AF65-F5344CB8AC3E}">
        <p14:creationId xmlns:p14="http://schemas.microsoft.com/office/powerpoint/2010/main" val="767994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 Cover slide salm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
        <p:nvSpPr>
          <p:cNvPr id="5" name="Text Placeholder 28">
            <a:extLst>
              <a:ext uri="{FF2B5EF4-FFF2-40B4-BE49-F238E27FC236}">
                <a16:creationId xmlns:a16="http://schemas.microsoft.com/office/drawing/2014/main" id="{432B3261-5586-E491-5DCA-22528D17D5E3}"/>
              </a:ext>
            </a:extLst>
          </p:cNvPr>
          <p:cNvSpPr>
            <a:spLocks noGrp="1"/>
          </p:cNvSpPr>
          <p:nvPr>
            <p:ph type="body" sz="quarter" idx="12"/>
          </p:nvPr>
        </p:nvSpPr>
        <p:spPr>
          <a:xfrm>
            <a:off x="791580" y="5161756"/>
            <a:ext cx="1619250"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198682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 Cover slide salmon citi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9C3452-09D2-4586-BC75-D4BC2DC10F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9" name="Straight Connector 8">
            <a:extLst>
              <a:ext uri="{FF2B5EF4-FFF2-40B4-BE49-F238E27FC236}">
                <a16:creationId xmlns:a16="http://schemas.microsoft.com/office/drawing/2014/main" id="{0E9286A7-CA58-13FF-1BE9-C07063293D87}"/>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0C141F7-9689-2140-6B9B-04D8944FEACD}"/>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Tree>
    <p:extLst>
      <p:ext uri="{BB962C8B-B14F-4D97-AF65-F5344CB8AC3E}">
        <p14:creationId xmlns:p14="http://schemas.microsoft.com/office/powerpoint/2010/main" val="1822654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 Cover slide yellow">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
        <p:nvSpPr>
          <p:cNvPr id="5" name="Text Placeholder 28">
            <a:extLst>
              <a:ext uri="{FF2B5EF4-FFF2-40B4-BE49-F238E27FC236}">
                <a16:creationId xmlns:a16="http://schemas.microsoft.com/office/drawing/2014/main" id="{38863A40-58D2-2154-27D3-4A81104AC811}"/>
              </a:ext>
            </a:extLst>
          </p:cNvPr>
          <p:cNvSpPr>
            <a:spLocks noGrp="1"/>
          </p:cNvSpPr>
          <p:nvPr>
            <p:ph type="body" sz="quarter" idx="12"/>
          </p:nvPr>
        </p:nvSpPr>
        <p:spPr>
          <a:xfrm>
            <a:off x="791580" y="5161756"/>
            <a:ext cx="1619250"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4079919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 Cover slide yellow citi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B820FF4-FD9F-C1D2-7711-3A599AC7B5E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9" name="Straight Connector 8">
            <a:extLst>
              <a:ext uri="{FF2B5EF4-FFF2-40B4-BE49-F238E27FC236}">
                <a16:creationId xmlns:a16="http://schemas.microsoft.com/office/drawing/2014/main" id="{0CF92966-C474-5A4E-8F0A-C1F3762203C2}"/>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0F9E13D-99DE-512D-D526-74FB8F5C4DBD}"/>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Tree>
    <p:extLst>
      <p:ext uri="{BB962C8B-B14F-4D97-AF65-F5344CB8AC3E}">
        <p14:creationId xmlns:p14="http://schemas.microsoft.com/office/powerpoint/2010/main" val="632338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 Cover slide purp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
        <p:nvSpPr>
          <p:cNvPr id="5" name="Text Placeholder 28">
            <a:extLst>
              <a:ext uri="{FF2B5EF4-FFF2-40B4-BE49-F238E27FC236}">
                <a16:creationId xmlns:a16="http://schemas.microsoft.com/office/drawing/2014/main" id="{9FA1F49A-C639-2209-4064-EC7C62AEC199}"/>
              </a:ext>
            </a:extLst>
          </p:cNvPr>
          <p:cNvSpPr>
            <a:spLocks noGrp="1"/>
          </p:cNvSpPr>
          <p:nvPr>
            <p:ph type="body" sz="quarter" idx="12"/>
          </p:nvPr>
        </p:nvSpPr>
        <p:spPr>
          <a:xfrm>
            <a:off x="791580" y="5161756"/>
            <a:ext cx="1619250"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9707438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 Cover slide purple citi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8E618A2-5FB8-98F7-C46D-08E2EA72A76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9" name="Straight Connector 8">
            <a:extLst>
              <a:ext uri="{FF2B5EF4-FFF2-40B4-BE49-F238E27FC236}">
                <a16:creationId xmlns:a16="http://schemas.microsoft.com/office/drawing/2014/main" id="{01612A91-526A-2189-8B63-37A06C3119EE}"/>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6F5B7C-295F-0377-5B4F-1D1ACBE96058}"/>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3571095"/>
            <a:ext cx="5310589" cy="933049"/>
          </a:xfrm>
        </p:spPr>
        <p:txBody>
          <a:bodyPr lIns="0" tIns="0" rIns="0" bIns="0" anchor="b"/>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D45B2F4-3714-0D4A-1BF6-743150B17C30}"/>
              </a:ext>
            </a:extLst>
          </p:cNvPr>
          <p:cNvSpPr>
            <a:spLocks noGrp="1"/>
          </p:cNvSpPr>
          <p:nvPr>
            <p:ph type="subTitle" idx="1"/>
          </p:nvPr>
        </p:nvSpPr>
        <p:spPr>
          <a:xfrm>
            <a:off x="3256942" y="4560015"/>
            <a:ext cx="5311502" cy="277705"/>
          </a:xfrm>
        </p:spPr>
        <p:txBody>
          <a:bodyPr wrap="square" lIns="0" tIns="0" rIns="0" bIns="0" anchor="b">
            <a:spAutoFit/>
          </a:bodyPr>
          <a:lstStyle>
            <a:lvl1pPr marL="0" indent="0" algn="l">
              <a:buNone/>
              <a:defRPr sz="20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65D8191-97F9-CA46-A869-EFBACDB39C49}"/>
              </a:ext>
            </a:extLst>
          </p:cNvPr>
          <p:cNvSpPr>
            <a:spLocks noGrp="1"/>
          </p:cNvSpPr>
          <p:nvPr>
            <p:ph type="dt" sz="half" idx="10"/>
          </p:nvPr>
        </p:nvSpPr>
        <p:spPr>
          <a:xfrm>
            <a:off x="3256942" y="5269768"/>
            <a:ext cx="2057400" cy="303212"/>
          </a:xfrm>
          <a:prstGeom prst="rect">
            <a:avLst/>
          </a:prstGeom>
        </p:spPr>
        <p:txBody>
          <a:bodyPr lIns="0" tIns="0" rIns="0" bIns="0" anchor="b"/>
          <a:lstStyle/>
          <a:p>
            <a:fld id="{8E14F8A9-4DF4-234A-8F8B-8B3CCD06FFCF}" type="datetimeFigureOut">
              <a:rPr lang="en-US" smtClean="0"/>
              <a:t>1/30/2026</a:t>
            </a:fld>
            <a:endParaRPr lang="en-US" dirty="0"/>
          </a:p>
        </p:txBody>
      </p:sp>
    </p:spTree>
    <p:extLst>
      <p:ext uri="{BB962C8B-B14F-4D97-AF65-F5344CB8AC3E}">
        <p14:creationId xmlns:p14="http://schemas.microsoft.com/office/powerpoint/2010/main" val="26257040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defaul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2D533-500D-FE57-CAD3-7BA8AED97613}"/>
              </a:ext>
            </a:extLst>
          </p:cNvPr>
          <p:cNvSpPr/>
          <p:nvPr userDrawn="1"/>
        </p:nvSpPr>
        <p:spPr>
          <a:xfrm>
            <a:off x="0" y="3571095"/>
            <a:ext cx="9144000" cy="21439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4201033"/>
            <a:ext cx="5310589" cy="782547"/>
          </a:xfrm>
        </p:spPr>
        <p:txBody>
          <a:bodyPr lIns="0" tIns="0" rIns="0" bIns="0" anchor="t"/>
          <a:lstStyle>
            <a:lvl1pPr algn="l">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0836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lumn text with subtitl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647564" y="3584988"/>
            <a:ext cx="7772400" cy="1481665"/>
          </a:xfrm>
        </p:spPr>
        <p:txBody>
          <a:bodyPr numCol="2"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42892" indent="-171446">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dirty="0"/>
              <a:t>Click to edit Master text two 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
        <p:nvSpPr>
          <p:cNvPr id="6" name="Picture Placeholder 5">
            <a:extLst>
              <a:ext uri="{FF2B5EF4-FFF2-40B4-BE49-F238E27FC236}">
                <a16:creationId xmlns:a16="http://schemas.microsoft.com/office/drawing/2014/main" id="{4FC678A5-D472-2EB7-8618-9F22BD200754}"/>
              </a:ext>
            </a:extLst>
          </p:cNvPr>
          <p:cNvSpPr>
            <a:spLocks noGrp="1"/>
          </p:cNvSpPr>
          <p:nvPr>
            <p:ph type="pic" sz="quarter" idx="11"/>
          </p:nvPr>
        </p:nvSpPr>
        <p:spPr>
          <a:xfrm>
            <a:off x="0" y="1116000"/>
            <a:ext cx="9144000" cy="2340000"/>
          </a:xfrm>
          <a:solidFill>
            <a:schemeClr val="bg1">
              <a:lumMod val="95000"/>
            </a:schemeClr>
          </a:solidFill>
        </p:spPr>
        <p:txBody>
          <a:bodyPr anchor="ctr">
            <a:normAutofit/>
          </a:bodyPr>
          <a:lstStyle>
            <a:lvl1pPr marL="0" indent="0" algn="ctr">
              <a:buFontTx/>
              <a:buNone/>
              <a:defRPr sz="1200"/>
            </a:lvl1pPr>
          </a:lstStyle>
          <a:p>
            <a:r>
              <a:rPr lang="en-US"/>
              <a:t>Click icon to add picture</a:t>
            </a:r>
          </a:p>
        </p:txBody>
      </p:sp>
    </p:spTree>
    <p:extLst>
      <p:ext uri="{BB962C8B-B14F-4D97-AF65-F5344CB8AC3E}">
        <p14:creationId xmlns:p14="http://schemas.microsoft.com/office/powerpoint/2010/main" val="23058174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Divider vio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2D533-500D-FE57-CAD3-7BA8AED97613}"/>
              </a:ext>
            </a:extLst>
          </p:cNvPr>
          <p:cNvSpPr/>
          <p:nvPr userDrawn="1"/>
        </p:nvSpPr>
        <p:spPr>
          <a:xfrm>
            <a:off x="0" y="3571095"/>
            <a:ext cx="9144000" cy="21439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4201033"/>
            <a:ext cx="5310589" cy="782547"/>
          </a:xfrm>
        </p:spPr>
        <p:txBody>
          <a:bodyPr lIns="0" tIns="0" rIns="0" bIns="0" anchor="t"/>
          <a:lstStyle>
            <a:lvl1pPr algn="l">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982107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Divider r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2D533-500D-FE57-CAD3-7BA8AED97613}"/>
              </a:ext>
            </a:extLst>
          </p:cNvPr>
          <p:cNvSpPr/>
          <p:nvPr userDrawn="1"/>
        </p:nvSpPr>
        <p:spPr>
          <a:xfrm>
            <a:off x="0" y="3571095"/>
            <a:ext cx="9144000" cy="21439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4201033"/>
            <a:ext cx="5310589" cy="782547"/>
          </a:xfrm>
        </p:spPr>
        <p:txBody>
          <a:bodyPr lIns="0" tIns="0" rIns="0" bIns="0" anchor="t"/>
          <a:lstStyle>
            <a:lvl1pPr algn="l">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63712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Divider l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2D533-500D-FE57-CAD3-7BA8AED97613}"/>
              </a:ext>
            </a:extLst>
          </p:cNvPr>
          <p:cNvSpPr/>
          <p:nvPr userDrawn="1"/>
        </p:nvSpPr>
        <p:spPr>
          <a:xfrm>
            <a:off x="0" y="3571095"/>
            <a:ext cx="9144000" cy="2143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4201033"/>
            <a:ext cx="5310589" cy="782547"/>
          </a:xfrm>
        </p:spPr>
        <p:txBody>
          <a:bodyPr lIns="0" tIns="0" rIns="0" bIns="0" anchor="t"/>
          <a:lstStyle>
            <a:lvl1pPr algn="l">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526387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 Divider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2D533-500D-FE57-CAD3-7BA8AED97613}"/>
              </a:ext>
            </a:extLst>
          </p:cNvPr>
          <p:cNvSpPr/>
          <p:nvPr userDrawn="1"/>
        </p:nvSpPr>
        <p:spPr>
          <a:xfrm>
            <a:off x="0" y="3571095"/>
            <a:ext cx="9144000" cy="214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4201033"/>
            <a:ext cx="5310589" cy="782547"/>
          </a:xfrm>
        </p:spPr>
        <p:txBody>
          <a:bodyPr lIns="0" tIns="0" rIns="0" bIns="0" anchor="t"/>
          <a:lstStyle>
            <a:lvl1pPr algn="l">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667486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Divider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2D533-500D-FE57-CAD3-7BA8AED97613}"/>
              </a:ext>
            </a:extLst>
          </p:cNvPr>
          <p:cNvSpPr/>
          <p:nvPr userDrawn="1"/>
        </p:nvSpPr>
        <p:spPr>
          <a:xfrm>
            <a:off x="0" y="3571095"/>
            <a:ext cx="9144000" cy="21439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8000" y="4201033"/>
            <a:ext cx="5310589" cy="782547"/>
          </a:xfrm>
        </p:spPr>
        <p:txBody>
          <a:bodyPr lIns="0" tIns="0" rIns="0" bIns="0" anchor="t"/>
          <a:lstStyle>
            <a:lvl1pPr algn="l">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844691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 Divider salm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2D533-500D-FE57-CAD3-7BA8AED97613}"/>
              </a:ext>
            </a:extLst>
          </p:cNvPr>
          <p:cNvSpPr/>
          <p:nvPr userDrawn="1"/>
        </p:nvSpPr>
        <p:spPr>
          <a:xfrm>
            <a:off x="0" y="3571095"/>
            <a:ext cx="9144000" cy="2143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4201033"/>
            <a:ext cx="5310589" cy="782547"/>
          </a:xfrm>
        </p:spPr>
        <p:txBody>
          <a:bodyPr lIns="0" tIns="0" rIns="0" bIns="0" anchor="t"/>
          <a:lstStyle>
            <a:lvl1pPr algn="l">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698451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 Divider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2D533-500D-FE57-CAD3-7BA8AED97613}"/>
              </a:ext>
            </a:extLst>
          </p:cNvPr>
          <p:cNvSpPr/>
          <p:nvPr userDrawn="1"/>
        </p:nvSpPr>
        <p:spPr>
          <a:xfrm>
            <a:off x="0" y="3571095"/>
            <a:ext cx="9144000" cy="21439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4201033"/>
            <a:ext cx="5310589" cy="782547"/>
          </a:xfrm>
        </p:spPr>
        <p:txBody>
          <a:bodyPr lIns="0" tIns="0" rIns="0" bIns="0" anchor="t"/>
          <a:lstStyle>
            <a:lvl1pPr algn="l">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5836088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 Divider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2D533-500D-FE57-CAD3-7BA8AED97613}"/>
              </a:ext>
            </a:extLst>
          </p:cNvPr>
          <p:cNvSpPr/>
          <p:nvPr userDrawn="1"/>
        </p:nvSpPr>
        <p:spPr>
          <a:xfrm>
            <a:off x="0" y="3571095"/>
            <a:ext cx="9144000" cy="21439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B570E8D-DF2E-B0A9-9D52-AFE8E443F6C9}"/>
              </a:ext>
            </a:extLst>
          </p:cNvPr>
          <p:cNvSpPr>
            <a:spLocks noGrp="1"/>
          </p:cNvSpPr>
          <p:nvPr>
            <p:ph type="pic" sz="quarter" idx="11"/>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3" name="Graphic 12">
            <a:extLst>
              <a:ext uri="{FF2B5EF4-FFF2-40B4-BE49-F238E27FC236}">
                <a16:creationId xmlns:a16="http://schemas.microsoft.com/office/drawing/2014/main" id="{1A7A7EC2-6AF7-866A-F3DC-1075FB3DEE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pic>
        <p:nvPicPr>
          <p:cNvPr id="8" name="Graphic 7">
            <a:extLst>
              <a:ext uri="{FF2B5EF4-FFF2-40B4-BE49-F238E27FC236}">
                <a16:creationId xmlns:a16="http://schemas.microsoft.com/office/drawing/2014/main" id="{86048729-0B5E-89C2-4A58-50FFB8AC6B0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564" y="4527713"/>
            <a:ext cx="1908000" cy="1210107"/>
          </a:xfrm>
          <a:prstGeom prst="rect">
            <a:avLst/>
          </a:prstGeom>
        </p:spPr>
      </p:pic>
      <p:sp>
        <p:nvSpPr>
          <p:cNvPr id="2" name="Title 1">
            <a:extLst>
              <a:ext uri="{FF2B5EF4-FFF2-40B4-BE49-F238E27FC236}">
                <a16:creationId xmlns:a16="http://schemas.microsoft.com/office/drawing/2014/main" id="{04C4D9EC-5ABA-75AD-C0CB-2D0ECB6A2610}"/>
              </a:ext>
            </a:extLst>
          </p:cNvPr>
          <p:cNvSpPr>
            <a:spLocks noGrp="1"/>
          </p:cNvSpPr>
          <p:nvPr>
            <p:ph type="ctrTitle"/>
          </p:nvPr>
        </p:nvSpPr>
        <p:spPr>
          <a:xfrm>
            <a:off x="3257855" y="4201033"/>
            <a:ext cx="5310589" cy="782547"/>
          </a:xfrm>
        </p:spPr>
        <p:txBody>
          <a:bodyPr lIns="0" tIns="0" rIns="0" bIns="0" anchor="t"/>
          <a:lstStyle>
            <a:lvl1pPr algn="l">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0739199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Contact slide default corp blu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7AE219A-0072-54D9-076F-06CD896718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4" name="Straight Connector 3">
            <a:extLst>
              <a:ext uri="{FF2B5EF4-FFF2-40B4-BE49-F238E27FC236}">
                <a16:creationId xmlns:a16="http://schemas.microsoft.com/office/drawing/2014/main" id="{2D86DA54-42E8-DA46-F534-E2D11FD36D06}"/>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D37600-735A-71D6-5D2D-80A29EAE6C44}"/>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3" name="Text Placeholder 28">
            <a:extLst>
              <a:ext uri="{FF2B5EF4-FFF2-40B4-BE49-F238E27FC236}">
                <a16:creationId xmlns:a16="http://schemas.microsoft.com/office/drawing/2014/main" id="{0CB1F259-5DFC-02A1-5ED9-ABC1DB86A038}"/>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tx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8" name="TextBox 7">
            <a:extLst>
              <a:ext uri="{FF2B5EF4-FFF2-40B4-BE49-F238E27FC236}">
                <a16:creationId xmlns:a16="http://schemas.microsoft.com/office/drawing/2014/main" id="{83F0E39D-10A9-A88A-F94F-86A56A0264E9}"/>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chemeClr val="tx1">
                    <a:lumMod val="75000"/>
                    <a:lumOff val="25000"/>
                  </a:schemeClr>
                </a:solidFill>
                <a:latin typeface="+mj-lt"/>
              </a:rPr>
              <a:t>Contact us</a:t>
            </a:r>
          </a:p>
        </p:txBody>
      </p:sp>
      <p:sp>
        <p:nvSpPr>
          <p:cNvPr id="9" name="Title 3">
            <a:extLst>
              <a:ext uri="{FF2B5EF4-FFF2-40B4-BE49-F238E27FC236}">
                <a16:creationId xmlns:a16="http://schemas.microsoft.com/office/drawing/2014/main" id="{FD53C947-744E-5F51-9698-4EF7510B5532}"/>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0800 111 4336  |</a:t>
            </a:r>
          </a:p>
        </p:txBody>
      </p:sp>
      <p:sp>
        <p:nvSpPr>
          <p:cNvPr id="13" name="Title 3">
            <a:extLst>
              <a:ext uri="{FF2B5EF4-FFF2-40B4-BE49-F238E27FC236}">
                <a16:creationId xmlns:a16="http://schemas.microsoft.com/office/drawing/2014/main" id="{E63663C9-07B5-EFDC-4773-A6332EEDC923}"/>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0">
                  <a:extLst>
                    <a:ext uri="{A12FA001-AC4F-418D-AE19-62706E023703}">
                      <ahyp:hlinkClr xmlns:ahyp="http://schemas.microsoft.com/office/drawing/2018/hyperlinkcolor" val="tx"/>
                    </a:ext>
                  </a:extLst>
                </a:hlinkClick>
              </a:rPr>
              <a:t>info@stoneking.co.uk</a:t>
            </a:r>
            <a:endParaRPr lang="en-GB" sz="1200" dirty="0">
              <a:solidFill>
                <a:schemeClr val="tx1"/>
              </a:solidFill>
              <a:latin typeface="+mn-lt"/>
            </a:endParaRPr>
          </a:p>
        </p:txBody>
      </p:sp>
      <p:sp>
        <p:nvSpPr>
          <p:cNvPr id="15" name="Title 3">
            <a:extLst>
              <a:ext uri="{FF2B5EF4-FFF2-40B4-BE49-F238E27FC236}">
                <a16:creationId xmlns:a16="http://schemas.microsoft.com/office/drawing/2014/main" id="{9CAA0389-26AE-C1D3-267A-E850FF2ED7EA}"/>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a:t>
            </a:r>
          </a:p>
        </p:txBody>
      </p:sp>
      <p:sp>
        <p:nvSpPr>
          <p:cNvPr id="17" name="Title 3">
            <a:extLst>
              <a:ext uri="{FF2B5EF4-FFF2-40B4-BE49-F238E27FC236}">
                <a16:creationId xmlns:a16="http://schemas.microsoft.com/office/drawing/2014/main" id="{E0E3B8F5-C8D7-7915-6516-6E4DC3DF82AF}"/>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1">
                  <a:extLst>
                    <a:ext uri="{A12FA001-AC4F-418D-AE19-62706E023703}">
                      <ahyp:hlinkClr xmlns:ahyp="http://schemas.microsoft.com/office/drawing/2018/hyperlinkcolor" val="tx"/>
                    </a:ext>
                  </a:extLst>
                </a:hlinkClick>
              </a:rPr>
              <a:t>stoneking.co.uk</a:t>
            </a:r>
            <a:endParaRPr lang="en-GB" sz="1200" dirty="0">
              <a:solidFill>
                <a:schemeClr val="tx1"/>
              </a:solidFill>
              <a:latin typeface="+mn-lt"/>
            </a:endParaRPr>
          </a:p>
        </p:txBody>
      </p:sp>
      <p:pic>
        <p:nvPicPr>
          <p:cNvPr id="18" name="Graphic 17">
            <a:hlinkClick r:id="rId12"/>
            <a:extLst>
              <a:ext uri="{FF2B5EF4-FFF2-40B4-BE49-F238E27FC236}">
                <a16:creationId xmlns:a16="http://schemas.microsoft.com/office/drawing/2014/main" id="{9F6A765A-A925-16C0-2DD4-2C7EB16757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9849" y="5111710"/>
            <a:ext cx="208495" cy="208495"/>
          </a:xfrm>
          <a:prstGeom prst="rect">
            <a:avLst/>
          </a:prstGeom>
        </p:spPr>
      </p:pic>
      <p:pic>
        <p:nvPicPr>
          <p:cNvPr id="19" name="Graphic 18">
            <a:hlinkClick r:id="rId15"/>
            <a:extLst>
              <a:ext uri="{FF2B5EF4-FFF2-40B4-BE49-F238E27FC236}">
                <a16:creationId xmlns:a16="http://schemas.microsoft.com/office/drawing/2014/main" id="{00A89806-5AB0-D9D4-51D6-D9CA41E09B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41575" y="5111710"/>
            <a:ext cx="208495" cy="208495"/>
          </a:xfrm>
          <a:prstGeom prst="rect">
            <a:avLst/>
          </a:prstGeom>
        </p:spPr>
      </p:pic>
      <p:pic>
        <p:nvPicPr>
          <p:cNvPr id="20" name="Graphic 19">
            <a:hlinkClick r:id="rId18"/>
            <a:extLst>
              <a:ext uri="{FF2B5EF4-FFF2-40B4-BE49-F238E27FC236}">
                <a16:creationId xmlns:a16="http://schemas.microsoft.com/office/drawing/2014/main" id="{02D44F1B-D80B-2554-519C-01783B40675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8023301" y="5111710"/>
            <a:ext cx="208495" cy="208495"/>
          </a:xfrm>
          <a:prstGeom prst="rect">
            <a:avLst/>
          </a:prstGeom>
        </p:spPr>
      </p:pic>
      <p:pic>
        <p:nvPicPr>
          <p:cNvPr id="21" name="Graphic 20">
            <a:hlinkClick r:id="rId21"/>
            <a:extLst>
              <a:ext uri="{FF2B5EF4-FFF2-40B4-BE49-F238E27FC236}">
                <a16:creationId xmlns:a16="http://schemas.microsoft.com/office/drawing/2014/main" id="{45244492-B010-C6B2-3D3D-113AA2871A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05028" y="5111710"/>
            <a:ext cx="208495" cy="208495"/>
          </a:xfrm>
          <a:prstGeom prst="rect">
            <a:avLst/>
          </a:prstGeom>
        </p:spPr>
      </p:pic>
    </p:spTree>
    <p:extLst>
      <p:ext uri="{BB962C8B-B14F-4D97-AF65-F5344CB8AC3E}">
        <p14:creationId xmlns:p14="http://schemas.microsoft.com/office/powerpoint/2010/main" val="36967968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 Contact slide default corp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320BF-27E5-DA1B-DC7C-887A02DE91B7}"/>
              </a:ext>
            </a:extLst>
          </p:cNvPr>
          <p:cNvSpPr/>
          <p:nvPr userDrawn="1"/>
        </p:nvSpPr>
        <p:spPr>
          <a:xfrm>
            <a:off x="0" y="3571200"/>
            <a:ext cx="9144000" cy="2145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sp>
        <p:nvSpPr>
          <p:cNvPr id="16" name="Text Placeholder 28">
            <a:extLst>
              <a:ext uri="{FF2B5EF4-FFF2-40B4-BE49-F238E27FC236}">
                <a16:creationId xmlns:a16="http://schemas.microsoft.com/office/drawing/2014/main" id="{FC35C90E-8888-F536-52AF-3FE2204EDEF4}"/>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22" name="TextBox 21">
            <a:extLst>
              <a:ext uri="{FF2B5EF4-FFF2-40B4-BE49-F238E27FC236}">
                <a16:creationId xmlns:a16="http://schemas.microsoft.com/office/drawing/2014/main" id="{F8656E60-E3BB-0A4C-F6D0-49C02470AF83}"/>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rgbClr val="FFFFFF"/>
                </a:solidFill>
                <a:latin typeface="+mj-lt"/>
              </a:rPr>
              <a:t>Contact us</a:t>
            </a:r>
          </a:p>
        </p:txBody>
      </p:sp>
      <p:sp>
        <p:nvSpPr>
          <p:cNvPr id="27" name="Title 3">
            <a:extLst>
              <a:ext uri="{FF2B5EF4-FFF2-40B4-BE49-F238E27FC236}">
                <a16:creationId xmlns:a16="http://schemas.microsoft.com/office/drawing/2014/main" id="{4EA6D2D9-CC4F-3E50-43C8-73DC79E63928}"/>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0800 111 4336  |</a:t>
            </a:r>
          </a:p>
        </p:txBody>
      </p:sp>
      <p:sp>
        <p:nvSpPr>
          <p:cNvPr id="31" name="Title 3">
            <a:extLst>
              <a:ext uri="{FF2B5EF4-FFF2-40B4-BE49-F238E27FC236}">
                <a16:creationId xmlns:a16="http://schemas.microsoft.com/office/drawing/2014/main" id="{317B6449-4BC5-BE78-84D0-4EF795D0D230}"/>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8">
                  <a:extLst>
                    <a:ext uri="{A12FA001-AC4F-418D-AE19-62706E023703}">
                      <ahyp:hlinkClr xmlns:ahyp="http://schemas.microsoft.com/office/drawing/2018/hyperlinkcolor" val="tx"/>
                    </a:ext>
                  </a:extLst>
                </a:hlinkClick>
              </a:rPr>
              <a:t>info@stoneking.co.uk</a:t>
            </a:r>
            <a:endParaRPr lang="en-GB" sz="1200" dirty="0">
              <a:solidFill>
                <a:schemeClr val="bg1"/>
              </a:solidFill>
              <a:latin typeface="+mn-lt"/>
            </a:endParaRPr>
          </a:p>
        </p:txBody>
      </p:sp>
      <p:sp>
        <p:nvSpPr>
          <p:cNvPr id="32" name="Title 3">
            <a:extLst>
              <a:ext uri="{FF2B5EF4-FFF2-40B4-BE49-F238E27FC236}">
                <a16:creationId xmlns:a16="http://schemas.microsoft.com/office/drawing/2014/main" id="{6DA36841-5558-B1EA-91E6-C70F414F8A5D}"/>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a:t>
            </a:r>
          </a:p>
        </p:txBody>
      </p:sp>
      <p:sp>
        <p:nvSpPr>
          <p:cNvPr id="33" name="Title 3">
            <a:extLst>
              <a:ext uri="{FF2B5EF4-FFF2-40B4-BE49-F238E27FC236}">
                <a16:creationId xmlns:a16="http://schemas.microsoft.com/office/drawing/2014/main" id="{775ED381-C796-EE6F-BB67-1D9137E926A0}"/>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9">
                  <a:extLst>
                    <a:ext uri="{A12FA001-AC4F-418D-AE19-62706E023703}">
                      <ahyp:hlinkClr xmlns:ahyp="http://schemas.microsoft.com/office/drawing/2018/hyperlinkcolor" val="tx"/>
                    </a:ext>
                  </a:extLst>
                </a:hlinkClick>
              </a:rPr>
              <a:t>stoneking.co.uk</a:t>
            </a:r>
            <a:endParaRPr lang="en-GB" sz="1200" dirty="0">
              <a:solidFill>
                <a:schemeClr val="bg1"/>
              </a:solidFill>
              <a:latin typeface="+mn-lt"/>
            </a:endParaRPr>
          </a:p>
        </p:txBody>
      </p:sp>
      <p:pic>
        <p:nvPicPr>
          <p:cNvPr id="36" name="Graphic 35">
            <a:hlinkClick r:id="rId10"/>
            <a:extLst>
              <a:ext uri="{FF2B5EF4-FFF2-40B4-BE49-F238E27FC236}">
                <a16:creationId xmlns:a16="http://schemas.microsoft.com/office/drawing/2014/main" id="{EAC4A1D6-C099-A1E3-E035-36951943C8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59849" y="5111710"/>
            <a:ext cx="208495" cy="208495"/>
          </a:xfrm>
          <a:prstGeom prst="rect">
            <a:avLst/>
          </a:prstGeom>
        </p:spPr>
      </p:pic>
      <p:pic>
        <p:nvPicPr>
          <p:cNvPr id="38" name="Graphic 37">
            <a:hlinkClick r:id="rId13"/>
            <a:extLst>
              <a:ext uri="{FF2B5EF4-FFF2-40B4-BE49-F238E27FC236}">
                <a16:creationId xmlns:a16="http://schemas.microsoft.com/office/drawing/2014/main" id="{54B6F086-64B9-CA44-20A6-638CE52F93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41575" y="5111710"/>
            <a:ext cx="208495" cy="208495"/>
          </a:xfrm>
          <a:prstGeom prst="rect">
            <a:avLst/>
          </a:prstGeom>
        </p:spPr>
      </p:pic>
      <p:pic>
        <p:nvPicPr>
          <p:cNvPr id="40" name="Graphic 39">
            <a:hlinkClick r:id="rId16"/>
            <a:extLst>
              <a:ext uri="{FF2B5EF4-FFF2-40B4-BE49-F238E27FC236}">
                <a16:creationId xmlns:a16="http://schemas.microsoft.com/office/drawing/2014/main" id="{2E3ADBA8-70C4-335C-D403-08CFC2AB1A2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23301" y="5111710"/>
            <a:ext cx="208495" cy="208495"/>
          </a:xfrm>
          <a:prstGeom prst="rect">
            <a:avLst/>
          </a:prstGeom>
        </p:spPr>
      </p:pic>
      <p:pic>
        <p:nvPicPr>
          <p:cNvPr id="42" name="Graphic 41">
            <a:hlinkClick r:id="rId19"/>
            <a:extLst>
              <a:ext uri="{FF2B5EF4-FFF2-40B4-BE49-F238E27FC236}">
                <a16:creationId xmlns:a16="http://schemas.microsoft.com/office/drawing/2014/main" id="{6B6D19C5-5E68-AA6F-4F89-2C02ABAF6E6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305028" y="5111710"/>
            <a:ext cx="208495" cy="208495"/>
          </a:xfrm>
          <a:prstGeom prst="rect">
            <a:avLst/>
          </a:prstGeom>
        </p:spPr>
      </p:pic>
      <p:pic>
        <p:nvPicPr>
          <p:cNvPr id="2" name="Graphic 1">
            <a:extLst>
              <a:ext uri="{FF2B5EF4-FFF2-40B4-BE49-F238E27FC236}">
                <a16:creationId xmlns:a16="http://schemas.microsoft.com/office/drawing/2014/main" id="{29309D33-9956-4F5E-F244-4536BBC657E0}"/>
              </a:ext>
            </a:extLst>
          </p:cNvPr>
          <p:cNvPicPr>
            <a:picLocks noChangeAspect="1"/>
          </p:cNvPicPr>
          <p:nvPr userDrawn="1"/>
        </p:nvPicPr>
        <p:blipFill rotWithShape="1">
          <a:blip r:embed="rId22">
            <a:extLst>
              <a:ext uri="{96DAC541-7B7A-43D3-8B79-37D633B846F1}">
                <asvg:svgBlip xmlns:asvg="http://schemas.microsoft.com/office/drawing/2016/SVG/main" r:embed="rId23"/>
              </a:ext>
            </a:extLst>
          </a:blip>
          <a:srcRect t="66122"/>
          <a:stretch/>
        </p:blipFill>
        <p:spPr>
          <a:xfrm rot="10800000">
            <a:off x="647564" y="4187936"/>
            <a:ext cx="1908000" cy="1527064"/>
          </a:xfrm>
          <a:prstGeom prst="rect">
            <a:avLst/>
          </a:prstGeom>
        </p:spPr>
      </p:pic>
      <p:cxnSp>
        <p:nvCxnSpPr>
          <p:cNvPr id="3" name="Straight Connector 2">
            <a:extLst>
              <a:ext uri="{FF2B5EF4-FFF2-40B4-BE49-F238E27FC236}">
                <a16:creationId xmlns:a16="http://schemas.microsoft.com/office/drawing/2014/main" id="{B273FB77-11AF-6FC2-59D0-86F953492DC0}"/>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873D58E-55D3-686E-CCC5-1205BD07AAF2}"/>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Tree>
    <p:extLst>
      <p:ext uri="{BB962C8B-B14F-4D97-AF65-F5344CB8AC3E}">
        <p14:creationId xmlns:p14="http://schemas.microsoft.com/office/powerpoint/2010/main" val="369124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ree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136800"/>
            <a:ext cx="7164796" cy="684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647564" y="1209600"/>
            <a:ext cx="7772400" cy="3880148"/>
          </a:xfrm>
        </p:spPr>
        <p:txBody>
          <a:bodyPr numCol="3"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57179" indent="-185733">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dirty="0"/>
              <a:t>Click to edit Master text Three column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785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ntact slide viole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CC77407-E16F-4941-0195-46A1A2E523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4" name="Straight Connector 3">
            <a:extLst>
              <a:ext uri="{FF2B5EF4-FFF2-40B4-BE49-F238E27FC236}">
                <a16:creationId xmlns:a16="http://schemas.microsoft.com/office/drawing/2014/main" id="{B69742CB-A629-0783-E0C4-84E55AC75ABB}"/>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E43E57-2B17-DD1A-872E-E0A468386FDD}"/>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3" name="Text Placeholder 28">
            <a:extLst>
              <a:ext uri="{FF2B5EF4-FFF2-40B4-BE49-F238E27FC236}">
                <a16:creationId xmlns:a16="http://schemas.microsoft.com/office/drawing/2014/main" id="{0CB1F259-5DFC-02A1-5ED9-ABC1DB86A038}"/>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tx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8" name="TextBox 7">
            <a:extLst>
              <a:ext uri="{FF2B5EF4-FFF2-40B4-BE49-F238E27FC236}">
                <a16:creationId xmlns:a16="http://schemas.microsoft.com/office/drawing/2014/main" id="{83F0E39D-10A9-A88A-F94F-86A56A0264E9}"/>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chemeClr val="bg2"/>
                </a:solidFill>
                <a:latin typeface="+mj-lt"/>
              </a:rPr>
              <a:t>Contact us</a:t>
            </a:r>
          </a:p>
        </p:txBody>
      </p:sp>
      <p:sp>
        <p:nvSpPr>
          <p:cNvPr id="9" name="Title 3">
            <a:extLst>
              <a:ext uri="{FF2B5EF4-FFF2-40B4-BE49-F238E27FC236}">
                <a16:creationId xmlns:a16="http://schemas.microsoft.com/office/drawing/2014/main" id="{FD53C947-744E-5F51-9698-4EF7510B5532}"/>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0800 111 4336  |</a:t>
            </a:r>
          </a:p>
        </p:txBody>
      </p:sp>
      <p:sp>
        <p:nvSpPr>
          <p:cNvPr id="13" name="Title 3">
            <a:extLst>
              <a:ext uri="{FF2B5EF4-FFF2-40B4-BE49-F238E27FC236}">
                <a16:creationId xmlns:a16="http://schemas.microsoft.com/office/drawing/2014/main" id="{E63663C9-07B5-EFDC-4773-A6332EEDC923}"/>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0">
                  <a:extLst>
                    <a:ext uri="{A12FA001-AC4F-418D-AE19-62706E023703}">
                      <ahyp:hlinkClr xmlns:ahyp="http://schemas.microsoft.com/office/drawing/2018/hyperlinkcolor" val="tx"/>
                    </a:ext>
                  </a:extLst>
                </a:hlinkClick>
              </a:rPr>
              <a:t>info@stoneking.co.uk</a:t>
            </a:r>
            <a:endParaRPr lang="en-GB" sz="1200" dirty="0">
              <a:solidFill>
                <a:schemeClr val="tx1"/>
              </a:solidFill>
              <a:latin typeface="+mn-lt"/>
            </a:endParaRPr>
          </a:p>
        </p:txBody>
      </p:sp>
      <p:sp>
        <p:nvSpPr>
          <p:cNvPr id="15" name="Title 3">
            <a:extLst>
              <a:ext uri="{FF2B5EF4-FFF2-40B4-BE49-F238E27FC236}">
                <a16:creationId xmlns:a16="http://schemas.microsoft.com/office/drawing/2014/main" id="{9CAA0389-26AE-C1D3-267A-E850FF2ED7EA}"/>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a:t>
            </a:r>
          </a:p>
        </p:txBody>
      </p:sp>
      <p:sp>
        <p:nvSpPr>
          <p:cNvPr id="17" name="Title 3">
            <a:extLst>
              <a:ext uri="{FF2B5EF4-FFF2-40B4-BE49-F238E27FC236}">
                <a16:creationId xmlns:a16="http://schemas.microsoft.com/office/drawing/2014/main" id="{E0E3B8F5-C8D7-7915-6516-6E4DC3DF82AF}"/>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1">
                  <a:extLst>
                    <a:ext uri="{A12FA001-AC4F-418D-AE19-62706E023703}">
                      <ahyp:hlinkClr xmlns:ahyp="http://schemas.microsoft.com/office/drawing/2018/hyperlinkcolor" val="tx"/>
                    </a:ext>
                  </a:extLst>
                </a:hlinkClick>
              </a:rPr>
              <a:t>stoneking.co.uk</a:t>
            </a:r>
            <a:endParaRPr lang="en-GB" sz="1200" dirty="0">
              <a:solidFill>
                <a:schemeClr val="tx1"/>
              </a:solidFill>
              <a:latin typeface="+mn-lt"/>
            </a:endParaRPr>
          </a:p>
        </p:txBody>
      </p:sp>
      <p:pic>
        <p:nvPicPr>
          <p:cNvPr id="18" name="Graphic 17">
            <a:hlinkClick r:id="rId12"/>
            <a:extLst>
              <a:ext uri="{FF2B5EF4-FFF2-40B4-BE49-F238E27FC236}">
                <a16:creationId xmlns:a16="http://schemas.microsoft.com/office/drawing/2014/main" id="{9F6A765A-A925-16C0-2DD4-2C7EB16757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9849" y="5111710"/>
            <a:ext cx="208495" cy="208495"/>
          </a:xfrm>
          <a:prstGeom prst="rect">
            <a:avLst/>
          </a:prstGeom>
        </p:spPr>
      </p:pic>
      <p:pic>
        <p:nvPicPr>
          <p:cNvPr id="19" name="Graphic 18">
            <a:hlinkClick r:id="rId15"/>
            <a:extLst>
              <a:ext uri="{FF2B5EF4-FFF2-40B4-BE49-F238E27FC236}">
                <a16:creationId xmlns:a16="http://schemas.microsoft.com/office/drawing/2014/main" id="{00A89806-5AB0-D9D4-51D6-D9CA41E09B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41575" y="5111710"/>
            <a:ext cx="208495" cy="208495"/>
          </a:xfrm>
          <a:prstGeom prst="rect">
            <a:avLst/>
          </a:prstGeom>
        </p:spPr>
      </p:pic>
      <p:pic>
        <p:nvPicPr>
          <p:cNvPr id="20" name="Graphic 19">
            <a:hlinkClick r:id="rId18"/>
            <a:extLst>
              <a:ext uri="{FF2B5EF4-FFF2-40B4-BE49-F238E27FC236}">
                <a16:creationId xmlns:a16="http://schemas.microsoft.com/office/drawing/2014/main" id="{02D44F1B-D80B-2554-519C-01783B40675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8023301" y="5111710"/>
            <a:ext cx="208495" cy="208495"/>
          </a:xfrm>
          <a:prstGeom prst="rect">
            <a:avLst/>
          </a:prstGeom>
        </p:spPr>
      </p:pic>
      <p:pic>
        <p:nvPicPr>
          <p:cNvPr id="21" name="Graphic 20">
            <a:hlinkClick r:id="rId21"/>
            <a:extLst>
              <a:ext uri="{FF2B5EF4-FFF2-40B4-BE49-F238E27FC236}">
                <a16:creationId xmlns:a16="http://schemas.microsoft.com/office/drawing/2014/main" id="{45244492-B010-C6B2-3D3D-113AA2871A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05028" y="5111710"/>
            <a:ext cx="208495" cy="208495"/>
          </a:xfrm>
          <a:prstGeom prst="rect">
            <a:avLst/>
          </a:prstGeom>
        </p:spPr>
      </p:pic>
    </p:spTree>
    <p:extLst>
      <p:ext uri="{BB962C8B-B14F-4D97-AF65-F5344CB8AC3E}">
        <p14:creationId xmlns:p14="http://schemas.microsoft.com/office/powerpoint/2010/main" val="1103514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1 Contact slide vio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320BF-27E5-DA1B-DC7C-887A02DE91B7}"/>
              </a:ext>
            </a:extLst>
          </p:cNvPr>
          <p:cNvSpPr/>
          <p:nvPr userDrawn="1"/>
        </p:nvSpPr>
        <p:spPr>
          <a:xfrm>
            <a:off x="-38012" y="3576055"/>
            <a:ext cx="9144000" cy="21439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sp>
        <p:nvSpPr>
          <p:cNvPr id="16" name="Text Placeholder 28">
            <a:extLst>
              <a:ext uri="{FF2B5EF4-FFF2-40B4-BE49-F238E27FC236}">
                <a16:creationId xmlns:a16="http://schemas.microsoft.com/office/drawing/2014/main" id="{FC35C90E-8888-F536-52AF-3FE2204EDEF4}"/>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22" name="TextBox 21">
            <a:extLst>
              <a:ext uri="{FF2B5EF4-FFF2-40B4-BE49-F238E27FC236}">
                <a16:creationId xmlns:a16="http://schemas.microsoft.com/office/drawing/2014/main" id="{F8656E60-E3BB-0A4C-F6D0-49C02470AF83}"/>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rgbClr val="FFFFFF"/>
                </a:solidFill>
                <a:latin typeface="+mj-lt"/>
              </a:rPr>
              <a:t>Contact us</a:t>
            </a:r>
          </a:p>
        </p:txBody>
      </p:sp>
      <p:sp>
        <p:nvSpPr>
          <p:cNvPr id="27" name="Title 3">
            <a:extLst>
              <a:ext uri="{FF2B5EF4-FFF2-40B4-BE49-F238E27FC236}">
                <a16:creationId xmlns:a16="http://schemas.microsoft.com/office/drawing/2014/main" id="{4EA6D2D9-CC4F-3E50-43C8-73DC79E63928}"/>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0800 111 4336  |</a:t>
            </a:r>
          </a:p>
        </p:txBody>
      </p:sp>
      <p:sp>
        <p:nvSpPr>
          <p:cNvPr id="31" name="Title 3">
            <a:extLst>
              <a:ext uri="{FF2B5EF4-FFF2-40B4-BE49-F238E27FC236}">
                <a16:creationId xmlns:a16="http://schemas.microsoft.com/office/drawing/2014/main" id="{317B6449-4BC5-BE78-84D0-4EF795D0D230}"/>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8">
                  <a:extLst>
                    <a:ext uri="{A12FA001-AC4F-418D-AE19-62706E023703}">
                      <ahyp:hlinkClr xmlns:ahyp="http://schemas.microsoft.com/office/drawing/2018/hyperlinkcolor" val="tx"/>
                    </a:ext>
                  </a:extLst>
                </a:hlinkClick>
              </a:rPr>
              <a:t>info@stoneking.co.uk</a:t>
            </a:r>
            <a:endParaRPr lang="en-GB" sz="1200" dirty="0">
              <a:solidFill>
                <a:schemeClr val="bg1"/>
              </a:solidFill>
              <a:latin typeface="+mn-lt"/>
            </a:endParaRPr>
          </a:p>
        </p:txBody>
      </p:sp>
      <p:sp>
        <p:nvSpPr>
          <p:cNvPr id="32" name="Title 3">
            <a:extLst>
              <a:ext uri="{FF2B5EF4-FFF2-40B4-BE49-F238E27FC236}">
                <a16:creationId xmlns:a16="http://schemas.microsoft.com/office/drawing/2014/main" id="{6DA36841-5558-B1EA-91E6-C70F414F8A5D}"/>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a:t>
            </a:r>
          </a:p>
        </p:txBody>
      </p:sp>
      <p:sp>
        <p:nvSpPr>
          <p:cNvPr id="33" name="Title 3">
            <a:extLst>
              <a:ext uri="{FF2B5EF4-FFF2-40B4-BE49-F238E27FC236}">
                <a16:creationId xmlns:a16="http://schemas.microsoft.com/office/drawing/2014/main" id="{775ED381-C796-EE6F-BB67-1D9137E926A0}"/>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9">
                  <a:extLst>
                    <a:ext uri="{A12FA001-AC4F-418D-AE19-62706E023703}">
                      <ahyp:hlinkClr xmlns:ahyp="http://schemas.microsoft.com/office/drawing/2018/hyperlinkcolor" val="tx"/>
                    </a:ext>
                  </a:extLst>
                </a:hlinkClick>
              </a:rPr>
              <a:t>stoneking.co.uk</a:t>
            </a:r>
            <a:endParaRPr lang="en-GB" sz="1200" dirty="0">
              <a:solidFill>
                <a:schemeClr val="bg1"/>
              </a:solidFill>
              <a:latin typeface="+mn-lt"/>
            </a:endParaRPr>
          </a:p>
        </p:txBody>
      </p:sp>
      <p:pic>
        <p:nvPicPr>
          <p:cNvPr id="36" name="Graphic 35">
            <a:hlinkClick r:id="rId10"/>
            <a:extLst>
              <a:ext uri="{FF2B5EF4-FFF2-40B4-BE49-F238E27FC236}">
                <a16:creationId xmlns:a16="http://schemas.microsoft.com/office/drawing/2014/main" id="{EAC4A1D6-C099-A1E3-E035-36951943C8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59849" y="5111710"/>
            <a:ext cx="208495" cy="208495"/>
          </a:xfrm>
          <a:prstGeom prst="rect">
            <a:avLst/>
          </a:prstGeom>
        </p:spPr>
      </p:pic>
      <p:pic>
        <p:nvPicPr>
          <p:cNvPr id="38" name="Graphic 37">
            <a:hlinkClick r:id="rId13"/>
            <a:extLst>
              <a:ext uri="{FF2B5EF4-FFF2-40B4-BE49-F238E27FC236}">
                <a16:creationId xmlns:a16="http://schemas.microsoft.com/office/drawing/2014/main" id="{54B6F086-64B9-CA44-20A6-638CE52F93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41575" y="5111710"/>
            <a:ext cx="208495" cy="208495"/>
          </a:xfrm>
          <a:prstGeom prst="rect">
            <a:avLst/>
          </a:prstGeom>
        </p:spPr>
      </p:pic>
      <p:pic>
        <p:nvPicPr>
          <p:cNvPr id="40" name="Graphic 39">
            <a:hlinkClick r:id="rId16"/>
            <a:extLst>
              <a:ext uri="{FF2B5EF4-FFF2-40B4-BE49-F238E27FC236}">
                <a16:creationId xmlns:a16="http://schemas.microsoft.com/office/drawing/2014/main" id="{2E3ADBA8-70C4-335C-D403-08CFC2AB1A2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23301" y="5111710"/>
            <a:ext cx="208495" cy="208495"/>
          </a:xfrm>
          <a:prstGeom prst="rect">
            <a:avLst/>
          </a:prstGeom>
        </p:spPr>
      </p:pic>
      <p:pic>
        <p:nvPicPr>
          <p:cNvPr id="42" name="Graphic 41">
            <a:hlinkClick r:id="rId19"/>
            <a:extLst>
              <a:ext uri="{FF2B5EF4-FFF2-40B4-BE49-F238E27FC236}">
                <a16:creationId xmlns:a16="http://schemas.microsoft.com/office/drawing/2014/main" id="{6B6D19C5-5E68-AA6F-4F89-2C02ABAF6E6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305028" y="5111710"/>
            <a:ext cx="208495" cy="208495"/>
          </a:xfrm>
          <a:prstGeom prst="rect">
            <a:avLst/>
          </a:prstGeom>
        </p:spPr>
      </p:pic>
      <p:pic>
        <p:nvPicPr>
          <p:cNvPr id="2" name="Graphic 1">
            <a:extLst>
              <a:ext uri="{FF2B5EF4-FFF2-40B4-BE49-F238E27FC236}">
                <a16:creationId xmlns:a16="http://schemas.microsoft.com/office/drawing/2014/main" id="{87A5EFFB-FB96-9D4D-DB60-843FF0DA2A96}"/>
              </a:ext>
            </a:extLst>
          </p:cNvPr>
          <p:cNvPicPr>
            <a:picLocks noChangeAspect="1"/>
          </p:cNvPicPr>
          <p:nvPr userDrawn="1"/>
        </p:nvPicPr>
        <p:blipFill rotWithShape="1">
          <a:blip r:embed="rId22">
            <a:extLst>
              <a:ext uri="{96DAC541-7B7A-43D3-8B79-37D633B846F1}">
                <asvg:svgBlip xmlns:asvg="http://schemas.microsoft.com/office/drawing/2016/SVG/main" r:embed="rId23"/>
              </a:ext>
            </a:extLst>
          </a:blip>
          <a:srcRect t="66122"/>
          <a:stretch/>
        </p:blipFill>
        <p:spPr>
          <a:xfrm rot="10800000">
            <a:off x="647564" y="4187936"/>
            <a:ext cx="1908000" cy="1527064"/>
          </a:xfrm>
          <a:prstGeom prst="rect">
            <a:avLst/>
          </a:prstGeom>
        </p:spPr>
      </p:pic>
      <p:cxnSp>
        <p:nvCxnSpPr>
          <p:cNvPr id="3" name="Straight Connector 2">
            <a:extLst>
              <a:ext uri="{FF2B5EF4-FFF2-40B4-BE49-F238E27FC236}">
                <a16:creationId xmlns:a16="http://schemas.microsoft.com/office/drawing/2014/main" id="{5BC48C9B-C8AA-042C-62A4-F698E41287C1}"/>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AC1700-D456-E5F4-D769-47B86CB71DDC}"/>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Tree>
    <p:extLst>
      <p:ext uri="{BB962C8B-B14F-4D97-AF65-F5344CB8AC3E}">
        <p14:creationId xmlns:p14="http://schemas.microsoft.com/office/powerpoint/2010/main" val="33935897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ntact slide re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26AE85E-2E28-EB8A-ABC2-76E8AB6307E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4" name="Straight Connector 3">
            <a:extLst>
              <a:ext uri="{FF2B5EF4-FFF2-40B4-BE49-F238E27FC236}">
                <a16:creationId xmlns:a16="http://schemas.microsoft.com/office/drawing/2014/main" id="{2FA9C89B-4D52-C07F-2607-F6E377060F1A}"/>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B21AEFD-1AFE-9DED-1E85-3EDD4F677D8E}"/>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3" name="Text Placeholder 28">
            <a:extLst>
              <a:ext uri="{FF2B5EF4-FFF2-40B4-BE49-F238E27FC236}">
                <a16:creationId xmlns:a16="http://schemas.microsoft.com/office/drawing/2014/main" id="{0CB1F259-5DFC-02A1-5ED9-ABC1DB86A038}"/>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tx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8" name="TextBox 7">
            <a:extLst>
              <a:ext uri="{FF2B5EF4-FFF2-40B4-BE49-F238E27FC236}">
                <a16:creationId xmlns:a16="http://schemas.microsoft.com/office/drawing/2014/main" id="{83F0E39D-10A9-A88A-F94F-86A56A0264E9}"/>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chemeClr val="tx2"/>
                </a:solidFill>
                <a:latin typeface="+mj-lt"/>
              </a:rPr>
              <a:t>Contact us</a:t>
            </a:r>
          </a:p>
        </p:txBody>
      </p:sp>
      <p:sp>
        <p:nvSpPr>
          <p:cNvPr id="9" name="Title 3">
            <a:extLst>
              <a:ext uri="{FF2B5EF4-FFF2-40B4-BE49-F238E27FC236}">
                <a16:creationId xmlns:a16="http://schemas.microsoft.com/office/drawing/2014/main" id="{FD53C947-744E-5F51-9698-4EF7510B5532}"/>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0800 111 4336  |</a:t>
            </a:r>
          </a:p>
        </p:txBody>
      </p:sp>
      <p:sp>
        <p:nvSpPr>
          <p:cNvPr id="13" name="Title 3">
            <a:extLst>
              <a:ext uri="{FF2B5EF4-FFF2-40B4-BE49-F238E27FC236}">
                <a16:creationId xmlns:a16="http://schemas.microsoft.com/office/drawing/2014/main" id="{E63663C9-07B5-EFDC-4773-A6332EEDC923}"/>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0">
                  <a:extLst>
                    <a:ext uri="{A12FA001-AC4F-418D-AE19-62706E023703}">
                      <ahyp:hlinkClr xmlns:ahyp="http://schemas.microsoft.com/office/drawing/2018/hyperlinkcolor" val="tx"/>
                    </a:ext>
                  </a:extLst>
                </a:hlinkClick>
              </a:rPr>
              <a:t>info@stoneking.co.uk</a:t>
            </a:r>
            <a:endParaRPr lang="en-GB" sz="1200" dirty="0">
              <a:solidFill>
                <a:schemeClr val="tx1"/>
              </a:solidFill>
              <a:latin typeface="+mn-lt"/>
            </a:endParaRPr>
          </a:p>
        </p:txBody>
      </p:sp>
      <p:sp>
        <p:nvSpPr>
          <p:cNvPr id="15" name="Title 3">
            <a:extLst>
              <a:ext uri="{FF2B5EF4-FFF2-40B4-BE49-F238E27FC236}">
                <a16:creationId xmlns:a16="http://schemas.microsoft.com/office/drawing/2014/main" id="{9CAA0389-26AE-C1D3-267A-E850FF2ED7EA}"/>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a:t>
            </a:r>
          </a:p>
        </p:txBody>
      </p:sp>
      <p:sp>
        <p:nvSpPr>
          <p:cNvPr id="17" name="Title 3">
            <a:extLst>
              <a:ext uri="{FF2B5EF4-FFF2-40B4-BE49-F238E27FC236}">
                <a16:creationId xmlns:a16="http://schemas.microsoft.com/office/drawing/2014/main" id="{E0E3B8F5-C8D7-7915-6516-6E4DC3DF82AF}"/>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1">
                  <a:extLst>
                    <a:ext uri="{A12FA001-AC4F-418D-AE19-62706E023703}">
                      <ahyp:hlinkClr xmlns:ahyp="http://schemas.microsoft.com/office/drawing/2018/hyperlinkcolor" val="tx"/>
                    </a:ext>
                  </a:extLst>
                </a:hlinkClick>
              </a:rPr>
              <a:t>stoneking.co.uk</a:t>
            </a:r>
            <a:endParaRPr lang="en-GB" sz="1200" dirty="0">
              <a:solidFill>
                <a:schemeClr val="tx1"/>
              </a:solidFill>
              <a:latin typeface="+mn-lt"/>
            </a:endParaRPr>
          </a:p>
        </p:txBody>
      </p:sp>
      <p:pic>
        <p:nvPicPr>
          <p:cNvPr id="18" name="Graphic 17">
            <a:hlinkClick r:id="rId12"/>
            <a:extLst>
              <a:ext uri="{FF2B5EF4-FFF2-40B4-BE49-F238E27FC236}">
                <a16:creationId xmlns:a16="http://schemas.microsoft.com/office/drawing/2014/main" id="{9F6A765A-A925-16C0-2DD4-2C7EB16757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9849" y="5111710"/>
            <a:ext cx="208495" cy="208495"/>
          </a:xfrm>
          <a:prstGeom prst="rect">
            <a:avLst/>
          </a:prstGeom>
        </p:spPr>
      </p:pic>
      <p:pic>
        <p:nvPicPr>
          <p:cNvPr id="19" name="Graphic 18">
            <a:hlinkClick r:id="rId15"/>
            <a:extLst>
              <a:ext uri="{FF2B5EF4-FFF2-40B4-BE49-F238E27FC236}">
                <a16:creationId xmlns:a16="http://schemas.microsoft.com/office/drawing/2014/main" id="{00A89806-5AB0-D9D4-51D6-D9CA41E09B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41575" y="5111710"/>
            <a:ext cx="208495" cy="208495"/>
          </a:xfrm>
          <a:prstGeom prst="rect">
            <a:avLst/>
          </a:prstGeom>
        </p:spPr>
      </p:pic>
      <p:pic>
        <p:nvPicPr>
          <p:cNvPr id="20" name="Graphic 19">
            <a:hlinkClick r:id="rId18"/>
            <a:extLst>
              <a:ext uri="{FF2B5EF4-FFF2-40B4-BE49-F238E27FC236}">
                <a16:creationId xmlns:a16="http://schemas.microsoft.com/office/drawing/2014/main" id="{02D44F1B-D80B-2554-519C-01783B40675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8023301" y="5111710"/>
            <a:ext cx="208495" cy="208495"/>
          </a:xfrm>
          <a:prstGeom prst="rect">
            <a:avLst/>
          </a:prstGeom>
        </p:spPr>
      </p:pic>
      <p:pic>
        <p:nvPicPr>
          <p:cNvPr id="21" name="Graphic 20">
            <a:hlinkClick r:id="rId21"/>
            <a:extLst>
              <a:ext uri="{FF2B5EF4-FFF2-40B4-BE49-F238E27FC236}">
                <a16:creationId xmlns:a16="http://schemas.microsoft.com/office/drawing/2014/main" id="{45244492-B010-C6B2-3D3D-113AA2871A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05028" y="5111710"/>
            <a:ext cx="208495" cy="208495"/>
          </a:xfrm>
          <a:prstGeom prst="rect">
            <a:avLst/>
          </a:prstGeom>
        </p:spPr>
      </p:pic>
    </p:spTree>
    <p:extLst>
      <p:ext uri="{BB962C8B-B14F-4D97-AF65-F5344CB8AC3E}">
        <p14:creationId xmlns:p14="http://schemas.microsoft.com/office/powerpoint/2010/main" val="21841209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1 Contact slide r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320BF-27E5-DA1B-DC7C-887A02DE91B7}"/>
              </a:ext>
            </a:extLst>
          </p:cNvPr>
          <p:cNvSpPr/>
          <p:nvPr userDrawn="1"/>
        </p:nvSpPr>
        <p:spPr>
          <a:xfrm>
            <a:off x="0" y="3571200"/>
            <a:ext cx="9144000" cy="21439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sp>
        <p:nvSpPr>
          <p:cNvPr id="16" name="Text Placeholder 28">
            <a:extLst>
              <a:ext uri="{FF2B5EF4-FFF2-40B4-BE49-F238E27FC236}">
                <a16:creationId xmlns:a16="http://schemas.microsoft.com/office/drawing/2014/main" id="{FC35C90E-8888-F536-52AF-3FE2204EDEF4}"/>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22" name="TextBox 21">
            <a:extLst>
              <a:ext uri="{FF2B5EF4-FFF2-40B4-BE49-F238E27FC236}">
                <a16:creationId xmlns:a16="http://schemas.microsoft.com/office/drawing/2014/main" id="{F8656E60-E3BB-0A4C-F6D0-49C02470AF83}"/>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rgbClr val="FFFFFF"/>
                </a:solidFill>
                <a:latin typeface="+mj-lt"/>
              </a:rPr>
              <a:t>Contact us</a:t>
            </a:r>
          </a:p>
        </p:txBody>
      </p:sp>
      <p:sp>
        <p:nvSpPr>
          <p:cNvPr id="27" name="Title 3">
            <a:extLst>
              <a:ext uri="{FF2B5EF4-FFF2-40B4-BE49-F238E27FC236}">
                <a16:creationId xmlns:a16="http://schemas.microsoft.com/office/drawing/2014/main" id="{4EA6D2D9-CC4F-3E50-43C8-73DC79E63928}"/>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0800 111 4336  |</a:t>
            </a:r>
          </a:p>
        </p:txBody>
      </p:sp>
      <p:sp>
        <p:nvSpPr>
          <p:cNvPr id="31" name="Title 3">
            <a:extLst>
              <a:ext uri="{FF2B5EF4-FFF2-40B4-BE49-F238E27FC236}">
                <a16:creationId xmlns:a16="http://schemas.microsoft.com/office/drawing/2014/main" id="{317B6449-4BC5-BE78-84D0-4EF795D0D230}"/>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8">
                  <a:extLst>
                    <a:ext uri="{A12FA001-AC4F-418D-AE19-62706E023703}">
                      <ahyp:hlinkClr xmlns:ahyp="http://schemas.microsoft.com/office/drawing/2018/hyperlinkcolor" val="tx"/>
                    </a:ext>
                  </a:extLst>
                </a:hlinkClick>
              </a:rPr>
              <a:t>info@stoneking.co.uk</a:t>
            </a:r>
            <a:endParaRPr lang="en-GB" sz="1200" dirty="0">
              <a:solidFill>
                <a:schemeClr val="bg1"/>
              </a:solidFill>
              <a:latin typeface="+mn-lt"/>
            </a:endParaRPr>
          </a:p>
        </p:txBody>
      </p:sp>
      <p:sp>
        <p:nvSpPr>
          <p:cNvPr id="32" name="Title 3">
            <a:extLst>
              <a:ext uri="{FF2B5EF4-FFF2-40B4-BE49-F238E27FC236}">
                <a16:creationId xmlns:a16="http://schemas.microsoft.com/office/drawing/2014/main" id="{6DA36841-5558-B1EA-91E6-C70F414F8A5D}"/>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a:t>
            </a:r>
          </a:p>
        </p:txBody>
      </p:sp>
      <p:sp>
        <p:nvSpPr>
          <p:cNvPr id="33" name="Title 3">
            <a:extLst>
              <a:ext uri="{FF2B5EF4-FFF2-40B4-BE49-F238E27FC236}">
                <a16:creationId xmlns:a16="http://schemas.microsoft.com/office/drawing/2014/main" id="{775ED381-C796-EE6F-BB67-1D9137E926A0}"/>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9">
                  <a:extLst>
                    <a:ext uri="{A12FA001-AC4F-418D-AE19-62706E023703}">
                      <ahyp:hlinkClr xmlns:ahyp="http://schemas.microsoft.com/office/drawing/2018/hyperlinkcolor" val="tx"/>
                    </a:ext>
                  </a:extLst>
                </a:hlinkClick>
              </a:rPr>
              <a:t>stoneking.co.uk</a:t>
            </a:r>
            <a:endParaRPr lang="en-GB" sz="1200" dirty="0">
              <a:solidFill>
                <a:schemeClr val="bg1"/>
              </a:solidFill>
              <a:latin typeface="+mn-lt"/>
            </a:endParaRPr>
          </a:p>
        </p:txBody>
      </p:sp>
      <p:pic>
        <p:nvPicPr>
          <p:cNvPr id="36" name="Graphic 35">
            <a:hlinkClick r:id="rId10"/>
            <a:extLst>
              <a:ext uri="{FF2B5EF4-FFF2-40B4-BE49-F238E27FC236}">
                <a16:creationId xmlns:a16="http://schemas.microsoft.com/office/drawing/2014/main" id="{EAC4A1D6-C099-A1E3-E035-36951943C8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59849" y="5111710"/>
            <a:ext cx="208495" cy="208495"/>
          </a:xfrm>
          <a:prstGeom prst="rect">
            <a:avLst/>
          </a:prstGeom>
        </p:spPr>
      </p:pic>
      <p:pic>
        <p:nvPicPr>
          <p:cNvPr id="38" name="Graphic 37">
            <a:hlinkClick r:id="rId13"/>
            <a:extLst>
              <a:ext uri="{FF2B5EF4-FFF2-40B4-BE49-F238E27FC236}">
                <a16:creationId xmlns:a16="http://schemas.microsoft.com/office/drawing/2014/main" id="{54B6F086-64B9-CA44-20A6-638CE52F93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41575" y="5111710"/>
            <a:ext cx="208495" cy="208495"/>
          </a:xfrm>
          <a:prstGeom prst="rect">
            <a:avLst/>
          </a:prstGeom>
        </p:spPr>
      </p:pic>
      <p:pic>
        <p:nvPicPr>
          <p:cNvPr id="40" name="Graphic 39">
            <a:hlinkClick r:id="rId16"/>
            <a:extLst>
              <a:ext uri="{FF2B5EF4-FFF2-40B4-BE49-F238E27FC236}">
                <a16:creationId xmlns:a16="http://schemas.microsoft.com/office/drawing/2014/main" id="{2E3ADBA8-70C4-335C-D403-08CFC2AB1A2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23301" y="5111710"/>
            <a:ext cx="208495" cy="208495"/>
          </a:xfrm>
          <a:prstGeom prst="rect">
            <a:avLst/>
          </a:prstGeom>
        </p:spPr>
      </p:pic>
      <p:pic>
        <p:nvPicPr>
          <p:cNvPr id="42" name="Graphic 41">
            <a:hlinkClick r:id="rId19"/>
            <a:extLst>
              <a:ext uri="{FF2B5EF4-FFF2-40B4-BE49-F238E27FC236}">
                <a16:creationId xmlns:a16="http://schemas.microsoft.com/office/drawing/2014/main" id="{6B6D19C5-5E68-AA6F-4F89-2C02ABAF6E6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305028" y="5111710"/>
            <a:ext cx="208495" cy="208495"/>
          </a:xfrm>
          <a:prstGeom prst="rect">
            <a:avLst/>
          </a:prstGeom>
        </p:spPr>
      </p:pic>
      <p:pic>
        <p:nvPicPr>
          <p:cNvPr id="2" name="Graphic 1">
            <a:extLst>
              <a:ext uri="{FF2B5EF4-FFF2-40B4-BE49-F238E27FC236}">
                <a16:creationId xmlns:a16="http://schemas.microsoft.com/office/drawing/2014/main" id="{73A5B48A-58A9-EBBE-FF79-A0278604FD76}"/>
              </a:ext>
            </a:extLst>
          </p:cNvPr>
          <p:cNvPicPr>
            <a:picLocks noChangeAspect="1"/>
          </p:cNvPicPr>
          <p:nvPr userDrawn="1"/>
        </p:nvPicPr>
        <p:blipFill rotWithShape="1">
          <a:blip r:embed="rId22">
            <a:extLst>
              <a:ext uri="{96DAC541-7B7A-43D3-8B79-37D633B846F1}">
                <asvg:svgBlip xmlns:asvg="http://schemas.microsoft.com/office/drawing/2016/SVG/main" r:embed="rId23"/>
              </a:ext>
            </a:extLst>
          </a:blip>
          <a:srcRect t="66122"/>
          <a:stretch/>
        </p:blipFill>
        <p:spPr>
          <a:xfrm rot="10800000">
            <a:off x="647564" y="4187936"/>
            <a:ext cx="1908000" cy="1527064"/>
          </a:xfrm>
          <a:prstGeom prst="rect">
            <a:avLst/>
          </a:prstGeom>
        </p:spPr>
      </p:pic>
      <p:cxnSp>
        <p:nvCxnSpPr>
          <p:cNvPr id="3" name="Straight Connector 2">
            <a:extLst>
              <a:ext uri="{FF2B5EF4-FFF2-40B4-BE49-F238E27FC236}">
                <a16:creationId xmlns:a16="http://schemas.microsoft.com/office/drawing/2014/main" id="{A6161A9E-7F50-A352-214F-1C465D12C6FA}"/>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AAE2BC5-A4CE-FA1A-69B9-D029FD14B6EE}"/>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Tree>
    <p:extLst>
      <p:ext uri="{BB962C8B-B14F-4D97-AF65-F5344CB8AC3E}">
        <p14:creationId xmlns:p14="http://schemas.microsoft.com/office/powerpoint/2010/main" val="28238733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Contact slide light blu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97410DA-B59C-839A-F938-BE5AE07781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22" name="Straight Connector 21">
            <a:extLst>
              <a:ext uri="{FF2B5EF4-FFF2-40B4-BE49-F238E27FC236}">
                <a16:creationId xmlns:a16="http://schemas.microsoft.com/office/drawing/2014/main" id="{BE693232-4D49-9FA6-F344-DDB936DE7C67}"/>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58F5204-C068-7656-4193-3EADA2B845D3}"/>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3" name="Text Placeholder 28">
            <a:extLst>
              <a:ext uri="{FF2B5EF4-FFF2-40B4-BE49-F238E27FC236}">
                <a16:creationId xmlns:a16="http://schemas.microsoft.com/office/drawing/2014/main" id="{0CB1F259-5DFC-02A1-5ED9-ABC1DB86A038}"/>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tx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8" name="TextBox 7">
            <a:extLst>
              <a:ext uri="{FF2B5EF4-FFF2-40B4-BE49-F238E27FC236}">
                <a16:creationId xmlns:a16="http://schemas.microsoft.com/office/drawing/2014/main" id="{83F0E39D-10A9-A88A-F94F-86A56A0264E9}"/>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chemeClr val="accent1"/>
                </a:solidFill>
                <a:latin typeface="+mj-lt"/>
              </a:rPr>
              <a:t>Contact us</a:t>
            </a:r>
          </a:p>
        </p:txBody>
      </p:sp>
      <p:sp>
        <p:nvSpPr>
          <p:cNvPr id="9" name="Title 3">
            <a:extLst>
              <a:ext uri="{FF2B5EF4-FFF2-40B4-BE49-F238E27FC236}">
                <a16:creationId xmlns:a16="http://schemas.microsoft.com/office/drawing/2014/main" id="{FD53C947-744E-5F51-9698-4EF7510B5532}"/>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0800 111 4336  |</a:t>
            </a:r>
          </a:p>
        </p:txBody>
      </p:sp>
      <p:sp>
        <p:nvSpPr>
          <p:cNvPr id="13" name="Title 3">
            <a:extLst>
              <a:ext uri="{FF2B5EF4-FFF2-40B4-BE49-F238E27FC236}">
                <a16:creationId xmlns:a16="http://schemas.microsoft.com/office/drawing/2014/main" id="{E63663C9-07B5-EFDC-4773-A6332EEDC923}"/>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0">
                  <a:extLst>
                    <a:ext uri="{A12FA001-AC4F-418D-AE19-62706E023703}">
                      <ahyp:hlinkClr xmlns:ahyp="http://schemas.microsoft.com/office/drawing/2018/hyperlinkcolor" val="tx"/>
                    </a:ext>
                  </a:extLst>
                </a:hlinkClick>
              </a:rPr>
              <a:t>info@stoneking.co.uk</a:t>
            </a:r>
            <a:endParaRPr lang="en-GB" sz="1200" dirty="0">
              <a:solidFill>
                <a:schemeClr val="tx1"/>
              </a:solidFill>
              <a:latin typeface="+mn-lt"/>
            </a:endParaRPr>
          </a:p>
        </p:txBody>
      </p:sp>
      <p:sp>
        <p:nvSpPr>
          <p:cNvPr id="15" name="Title 3">
            <a:extLst>
              <a:ext uri="{FF2B5EF4-FFF2-40B4-BE49-F238E27FC236}">
                <a16:creationId xmlns:a16="http://schemas.microsoft.com/office/drawing/2014/main" id="{9CAA0389-26AE-C1D3-267A-E850FF2ED7EA}"/>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a:t>
            </a:r>
          </a:p>
        </p:txBody>
      </p:sp>
      <p:sp>
        <p:nvSpPr>
          <p:cNvPr id="17" name="Title 3">
            <a:extLst>
              <a:ext uri="{FF2B5EF4-FFF2-40B4-BE49-F238E27FC236}">
                <a16:creationId xmlns:a16="http://schemas.microsoft.com/office/drawing/2014/main" id="{E0E3B8F5-C8D7-7915-6516-6E4DC3DF82AF}"/>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1">
                  <a:extLst>
                    <a:ext uri="{A12FA001-AC4F-418D-AE19-62706E023703}">
                      <ahyp:hlinkClr xmlns:ahyp="http://schemas.microsoft.com/office/drawing/2018/hyperlinkcolor" val="tx"/>
                    </a:ext>
                  </a:extLst>
                </a:hlinkClick>
              </a:rPr>
              <a:t>stoneking.co.uk</a:t>
            </a:r>
            <a:endParaRPr lang="en-GB" sz="1200" dirty="0">
              <a:solidFill>
                <a:schemeClr val="tx1"/>
              </a:solidFill>
              <a:latin typeface="+mn-lt"/>
            </a:endParaRPr>
          </a:p>
        </p:txBody>
      </p:sp>
      <p:pic>
        <p:nvPicPr>
          <p:cNvPr id="18" name="Graphic 17">
            <a:hlinkClick r:id="rId12"/>
            <a:extLst>
              <a:ext uri="{FF2B5EF4-FFF2-40B4-BE49-F238E27FC236}">
                <a16:creationId xmlns:a16="http://schemas.microsoft.com/office/drawing/2014/main" id="{9F6A765A-A925-16C0-2DD4-2C7EB16757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9849" y="5111710"/>
            <a:ext cx="208495" cy="208495"/>
          </a:xfrm>
          <a:prstGeom prst="rect">
            <a:avLst/>
          </a:prstGeom>
        </p:spPr>
      </p:pic>
      <p:pic>
        <p:nvPicPr>
          <p:cNvPr id="19" name="Graphic 18">
            <a:hlinkClick r:id="rId15"/>
            <a:extLst>
              <a:ext uri="{FF2B5EF4-FFF2-40B4-BE49-F238E27FC236}">
                <a16:creationId xmlns:a16="http://schemas.microsoft.com/office/drawing/2014/main" id="{00A89806-5AB0-D9D4-51D6-D9CA41E09B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41575" y="5111710"/>
            <a:ext cx="208495" cy="208495"/>
          </a:xfrm>
          <a:prstGeom prst="rect">
            <a:avLst/>
          </a:prstGeom>
        </p:spPr>
      </p:pic>
      <p:pic>
        <p:nvPicPr>
          <p:cNvPr id="20" name="Graphic 19">
            <a:hlinkClick r:id="rId18"/>
            <a:extLst>
              <a:ext uri="{FF2B5EF4-FFF2-40B4-BE49-F238E27FC236}">
                <a16:creationId xmlns:a16="http://schemas.microsoft.com/office/drawing/2014/main" id="{02D44F1B-D80B-2554-519C-01783B40675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8023301" y="5111710"/>
            <a:ext cx="208495" cy="208495"/>
          </a:xfrm>
          <a:prstGeom prst="rect">
            <a:avLst/>
          </a:prstGeom>
        </p:spPr>
      </p:pic>
      <p:pic>
        <p:nvPicPr>
          <p:cNvPr id="21" name="Graphic 20">
            <a:hlinkClick r:id="rId21"/>
            <a:extLst>
              <a:ext uri="{FF2B5EF4-FFF2-40B4-BE49-F238E27FC236}">
                <a16:creationId xmlns:a16="http://schemas.microsoft.com/office/drawing/2014/main" id="{45244492-B010-C6B2-3D3D-113AA2871A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05028" y="5111710"/>
            <a:ext cx="208495" cy="208495"/>
          </a:xfrm>
          <a:prstGeom prst="rect">
            <a:avLst/>
          </a:prstGeom>
        </p:spPr>
      </p:pic>
    </p:spTree>
    <p:extLst>
      <p:ext uri="{BB962C8B-B14F-4D97-AF65-F5344CB8AC3E}">
        <p14:creationId xmlns:p14="http://schemas.microsoft.com/office/powerpoint/2010/main" val="28134996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1 Contact slide l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320BF-27E5-DA1B-DC7C-887A02DE91B7}"/>
              </a:ext>
            </a:extLst>
          </p:cNvPr>
          <p:cNvSpPr/>
          <p:nvPr userDrawn="1"/>
        </p:nvSpPr>
        <p:spPr>
          <a:xfrm>
            <a:off x="0" y="3571200"/>
            <a:ext cx="9144000" cy="2143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sp>
        <p:nvSpPr>
          <p:cNvPr id="16" name="Text Placeholder 28">
            <a:extLst>
              <a:ext uri="{FF2B5EF4-FFF2-40B4-BE49-F238E27FC236}">
                <a16:creationId xmlns:a16="http://schemas.microsoft.com/office/drawing/2014/main" id="{FC35C90E-8888-F536-52AF-3FE2204EDEF4}"/>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22" name="TextBox 21">
            <a:extLst>
              <a:ext uri="{FF2B5EF4-FFF2-40B4-BE49-F238E27FC236}">
                <a16:creationId xmlns:a16="http://schemas.microsoft.com/office/drawing/2014/main" id="{F8656E60-E3BB-0A4C-F6D0-49C02470AF83}"/>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rgbClr val="FFFFFF"/>
                </a:solidFill>
                <a:latin typeface="+mj-lt"/>
              </a:rPr>
              <a:t>Contact us</a:t>
            </a:r>
          </a:p>
        </p:txBody>
      </p:sp>
      <p:sp>
        <p:nvSpPr>
          <p:cNvPr id="27" name="Title 3">
            <a:extLst>
              <a:ext uri="{FF2B5EF4-FFF2-40B4-BE49-F238E27FC236}">
                <a16:creationId xmlns:a16="http://schemas.microsoft.com/office/drawing/2014/main" id="{4EA6D2D9-CC4F-3E50-43C8-73DC79E63928}"/>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0800 111 4336  |</a:t>
            </a:r>
          </a:p>
        </p:txBody>
      </p:sp>
      <p:sp>
        <p:nvSpPr>
          <p:cNvPr id="31" name="Title 3">
            <a:extLst>
              <a:ext uri="{FF2B5EF4-FFF2-40B4-BE49-F238E27FC236}">
                <a16:creationId xmlns:a16="http://schemas.microsoft.com/office/drawing/2014/main" id="{317B6449-4BC5-BE78-84D0-4EF795D0D230}"/>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8">
                  <a:extLst>
                    <a:ext uri="{A12FA001-AC4F-418D-AE19-62706E023703}">
                      <ahyp:hlinkClr xmlns:ahyp="http://schemas.microsoft.com/office/drawing/2018/hyperlinkcolor" val="tx"/>
                    </a:ext>
                  </a:extLst>
                </a:hlinkClick>
              </a:rPr>
              <a:t>info@stoneking.co.uk</a:t>
            </a:r>
            <a:endParaRPr lang="en-GB" sz="1200" dirty="0">
              <a:solidFill>
                <a:schemeClr val="bg1"/>
              </a:solidFill>
              <a:latin typeface="+mn-lt"/>
            </a:endParaRPr>
          </a:p>
        </p:txBody>
      </p:sp>
      <p:sp>
        <p:nvSpPr>
          <p:cNvPr id="32" name="Title 3">
            <a:extLst>
              <a:ext uri="{FF2B5EF4-FFF2-40B4-BE49-F238E27FC236}">
                <a16:creationId xmlns:a16="http://schemas.microsoft.com/office/drawing/2014/main" id="{6DA36841-5558-B1EA-91E6-C70F414F8A5D}"/>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a:t>
            </a:r>
          </a:p>
        </p:txBody>
      </p:sp>
      <p:sp>
        <p:nvSpPr>
          <p:cNvPr id="33" name="Title 3">
            <a:extLst>
              <a:ext uri="{FF2B5EF4-FFF2-40B4-BE49-F238E27FC236}">
                <a16:creationId xmlns:a16="http://schemas.microsoft.com/office/drawing/2014/main" id="{775ED381-C796-EE6F-BB67-1D9137E926A0}"/>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9">
                  <a:extLst>
                    <a:ext uri="{A12FA001-AC4F-418D-AE19-62706E023703}">
                      <ahyp:hlinkClr xmlns:ahyp="http://schemas.microsoft.com/office/drawing/2018/hyperlinkcolor" val="tx"/>
                    </a:ext>
                  </a:extLst>
                </a:hlinkClick>
              </a:rPr>
              <a:t>stoneking.co.uk</a:t>
            </a:r>
            <a:endParaRPr lang="en-GB" sz="1200" dirty="0">
              <a:solidFill>
                <a:schemeClr val="bg1"/>
              </a:solidFill>
              <a:latin typeface="+mn-lt"/>
            </a:endParaRPr>
          </a:p>
        </p:txBody>
      </p:sp>
      <p:pic>
        <p:nvPicPr>
          <p:cNvPr id="36" name="Graphic 35">
            <a:hlinkClick r:id="rId10"/>
            <a:extLst>
              <a:ext uri="{FF2B5EF4-FFF2-40B4-BE49-F238E27FC236}">
                <a16:creationId xmlns:a16="http://schemas.microsoft.com/office/drawing/2014/main" id="{EAC4A1D6-C099-A1E3-E035-36951943C8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59849" y="5111710"/>
            <a:ext cx="208495" cy="208495"/>
          </a:xfrm>
          <a:prstGeom prst="rect">
            <a:avLst/>
          </a:prstGeom>
        </p:spPr>
      </p:pic>
      <p:pic>
        <p:nvPicPr>
          <p:cNvPr id="38" name="Graphic 37">
            <a:hlinkClick r:id="rId13"/>
            <a:extLst>
              <a:ext uri="{FF2B5EF4-FFF2-40B4-BE49-F238E27FC236}">
                <a16:creationId xmlns:a16="http://schemas.microsoft.com/office/drawing/2014/main" id="{54B6F086-64B9-CA44-20A6-638CE52F93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41575" y="5111710"/>
            <a:ext cx="208495" cy="208495"/>
          </a:xfrm>
          <a:prstGeom prst="rect">
            <a:avLst/>
          </a:prstGeom>
        </p:spPr>
      </p:pic>
      <p:pic>
        <p:nvPicPr>
          <p:cNvPr id="40" name="Graphic 39">
            <a:hlinkClick r:id="rId16"/>
            <a:extLst>
              <a:ext uri="{FF2B5EF4-FFF2-40B4-BE49-F238E27FC236}">
                <a16:creationId xmlns:a16="http://schemas.microsoft.com/office/drawing/2014/main" id="{2E3ADBA8-70C4-335C-D403-08CFC2AB1A2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23301" y="5111710"/>
            <a:ext cx="208495" cy="208495"/>
          </a:xfrm>
          <a:prstGeom prst="rect">
            <a:avLst/>
          </a:prstGeom>
        </p:spPr>
      </p:pic>
      <p:pic>
        <p:nvPicPr>
          <p:cNvPr id="42" name="Graphic 41">
            <a:hlinkClick r:id="rId19"/>
            <a:extLst>
              <a:ext uri="{FF2B5EF4-FFF2-40B4-BE49-F238E27FC236}">
                <a16:creationId xmlns:a16="http://schemas.microsoft.com/office/drawing/2014/main" id="{6B6D19C5-5E68-AA6F-4F89-2C02ABAF6E6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305028" y="5111710"/>
            <a:ext cx="208495" cy="208495"/>
          </a:xfrm>
          <a:prstGeom prst="rect">
            <a:avLst/>
          </a:prstGeom>
        </p:spPr>
      </p:pic>
      <p:pic>
        <p:nvPicPr>
          <p:cNvPr id="2" name="Graphic 1">
            <a:extLst>
              <a:ext uri="{FF2B5EF4-FFF2-40B4-BE49-F238E27FC236}">
                <a16:creationId xmlns:a16="http://schemas.microsoft.com/office/drawing/2014/main" id="{A628F4E0-91C1-BF21-F566-E646C3359838}"/>
              </a:ext>
            </a:extLst>
          </p:cNvPr>
          <p:cNvPicPr>
            <a:picLocks noChangeAspect="1"/>
          </p:cNvPicPr>
          <p:nvPr userDrawn="1"/>
        </p:nvPicPr>
        <p:blipFill rotWithShape="1">
          <a:blip r:embed="rId22">
            <a:extLst>
              <a:ext uri="{96DAC541-7B7A-43D3-8B79-37D633B846F1}">
                <asvg:svgBlip xmlns:asvg="http://schemas.microsoft.com/office/drawing/2016/SVG/main" r:embed="rId23"/>
              </a:ext>
            </a:extLst>
          </a:blip>
          <a:srcRect t="66122"/>
          <a:stretch/>
        </p:blipFill>
        <p:spPr>
          <a:xfrm rot="10800000">
            <a:off x="647564" y="4192253"/>
            <a:ext cx="1908000" cy="1527064"/>
          </a:xfrm>
          <a:prstGeom prst="rect">
            <a:avLst/>
          </a:prstGeom>
        </p:spPr>
      </p:pic>
      <p:cxnSp>
        <p:nvCxnSpPr>
          <p:cNvPr id="3" name="Straight Connector 2">
            <a:extLst>
              <a:ext uri="{FF2B5EF4-FFF2-40B4-BE49-F238E27FC236}">
                <a16:creationId xmlns:a16="http://schemas.microsoft.com/office/drawing/2014/main" id="{F681CAE4-C8E0-30E8-60D7-0F8533E5C6F6}"/>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DEDA9F-2EE3-6120-B783-CEEE2E440F93}"/>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Tree>
    <p:extLst>
      <p:ext uri="{BB962C8B-B14F-4D97-AF65-F5344CB8AC3E}">
        <p14:creationId xmlns:p14="http://schemas.microsoft.com/office/powerpoint/2010/main" val="265577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 Contact slide gree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1157C3-35E1-0D42-A3B4-97F4FCFD19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4" name="Straight Connector 3">
            <a:extLst>
              <a:ext uri="{FF2B5EF4-FFF2-40B4-BE49-F238E27FC236}">
                <a16:creationId xmlns:a16="http://schemas.microsoft.com/office/drawing/2014/main" id="{A3059EE6-1EB7-BF60-90CF-9F6F8B0A1611}"/>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A81E44-28C3-0CDB-3929-3C7A9AA30709}"/>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3" name="Text Placeholder 28">
            <a:extLst>
              <a:ext uri="{FF2B5EF4-FFF2-40B4-BE49-F238E27FC236}">
                <a16:creationId xmlns:a16="http://schemas.microsoft.com/office/drawing/2014/main" id="{0CB1F259-5DFC-02A1-5ED9-ABC1DB86A038}"/>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tx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8" name="TextBox 7">
            <a:extLst>
              <a:ext uri="{FF2B5EF4-FFF2-40B4-BE49-F238E27FC236}">
                <a16:creationId xmlns:a16="http://schemas.microsoft.com/office/drawing/2014/main" id="{83F0E39D-10A9-A88A-F94F-86A56A0264E9}"/>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chemeClr val="accent2"/>
                </a:solidFill>
                <a:latin typeface="+mj-lt"/>
              </a:rPr>
              <a:t>Contact us</a:t>
            </a:r>
          </a:p>
        </p:txBody>
      </p:sp>
      <p:sp>
        <p:nvSpPr>
          <p:cNvPr id="9" name="Title 3">
            <a:extLst>
              <a:ext uri="{FF2B5EF4-FFF2-40B4-BE49-F238E27FC236}">
                <a16:creationId xmlns:a16="http://schemas.microsoft.com/office/drawing/2014/main" id="{FD53C947-744E-5F51-9698-4EF7510B5532}"/>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0800 111 4336  |</a:t>
            </a:r>
          </a:p>
        </p:txBody>
      </p:sp>
      <p:sp>
        <p:nvSpPr>
          <p:cNvPr id="13" name="Title 3">
            <a:extLst>
              <a:ext uri="{FF2B5EF4-FFF2-40B4-BE49-F238E27FC236}">
                <a16:creationId xmlns:a16="http://schemas.microsoft.com/office/drawing/2014/main" id="{E63663C9-07B5-EFDC-4773-A6332EEDC923}"/>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0">
                  <a:extLst>
                    <a:ext uri="{A12FA001-AC4F-418D-AE19-62706E023703}">
                      <ahyp:hlinkClr xmlns:ahyp="http://schemas.microsoft.com/office/drawing/2018/hyperlinkcolor" val="tx"/>
                    </a:ext>
                  </a:extLst>
                </a:hlinkClick>
              </a:rPr>
              <a:t>info@stoneking.co.uk</a:t>
            </a:r>
            <a:endParaRPr lang="en-GB" sz="1200" dirty="0">
              <a:solidFill>
                <a:schemeClr val="tx1"/>
              </a:solidFill>
              <a:latin typeface="+mn-lt"/>
            </a:endParaRPr>
          </a:p>
        </p:txBody>
      </p:sp>
      <p:sp>
        <p:nvSpPr>
          <p:cNvPr id="15" name="Title 3">
            <a:extLst>
              <a:ext uri="{FF2B5EF4-FFF2-40B4-BE49-F238E27FC236}">
                <a16:creationId xmlns:a16="http://schemas.microsoft.com/office/drawing/2014/main" id="{9CAA0389-26AE-C1D3-267A-E850FF2ED7EA}"/>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a:t>
            </a:r>
          </a:p>
        </p:txBody>
      </p:sp>
      <p:sp>
        <p:nvSpPr>
          <p:cNvPr id="17" name="Title 3">
            <a:extLst>
              <a:ext uri="{FF2B5EF4-FFF2-40B4-BE49-F238E27FC236}">
                <a16:creationId xmlns:a16="http://schemas.microsoft.com/office/drawing/2014/main" id="{E0E3B8F5-C8D7-7915-6516-6E4DC3DF82AF}"/>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1">
                  <a:extLst>
                    <a:ext uri="{A12FA001-AC4F-418D-AE19-62706E023703}">
                      <ahyp:hlinkClr xmlns:ahyp="http://schemas.microsoft.com/office/drawing/2018/hyperlinkcolor" val="tx"/>
                    </a:ext>
                  </a:extLst>
                </a:hlinkClick>
              </a:rPr>
              <a:t>stoneking.co.uk</a:t>
            </a:r>
            <a:endParaRPr lang="en-GB" sz="1200" dirty="0">
              <a:solidFill>
                <a:schemeClr val="tx1"/>
              </a:solidFill>
              <a:latin typeface="+mn-lt"/>
            </a:endParaRPr>
          </a:p>
        </p:txBody>
      </p:sp>
      <p:pic>
        <p:nvPicPr>
          <p:cNvPr id="18" name="Graphic 17">
            <a:hlinkClick r:id="rId12"/>
            <a:extLst>
              <a:ext uri="{FF2B5EF4-FFF2-40B4-BE49-F238E27FC236}">
                <a16:creationId xmlns:a16="http://schemas.microsoft.com/office/drawing/2014/main" id="{9F6A765A-A925-16C0-2DD4-2C7EB16757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9849" y="5111710"/>
            <a:ext cx="208495" cy="208495"/>
          </a:xfrm>
          <a:prstGeom prst="rect">
            <a:avLst/>
          </a:prstGeom>
        </p:spPr>
      </p:pic>
      <p:pic>
        <p:nvPicPr>
          <p:cNvPr id="19" name="Graphic 18">
            <a:hlinkClick r:id="rId15"/>
            <a:extLst>
              <a:ext uri="{FF2B5EF4-FFF2-40B4-BE49-F238E27FC236}">
                <a16:creationId xmlns:a16="http://schemas.microsoft.com/office/drawing/2014/main" id="{00A89806-5AB0-D9D4-51D6-D9CA41E09B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41575" y="5111710"/>
            <a:ext cx="208495" cy="208495"/>
          </a:xfrm>
          <a:prstGeom prst="rect">
            <a:avLst/>
          </a:prstGeom>
        </p:spPr>
      </p:pic>
      <p:pic>
        <p:nvPicPr>
          <p:cNvPr id="20" name="Graphic 19">
            <a:hlinkClick r:id="rId18"/>
            <a:extLst>
              <a:ext uri="{FF2B5EF4-FFF2-40B4-BE49-F238E27FC236}">
                <a16:creationId xmlns:a16="http://schemas.microsoft.com/office/drawing/2014/main" id="{02D44F1B-D80B-2554-519C-01783B40675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8023301" y="5111710"/>
            <a:ext cx="208495" cy="208495"/>
          </a:xfrm>
          <a:prstGeom prst="rect">
            <a:avLst/>
          </a:prstGeom>
        </p:spPr>
      </p:pic>
      <p:pic>
        <p:nvPicPr>
          <p:cNvPr id="21" name="Graphic 20">
            <a:hlinkClick r:id="rId21"/>
            <a:extLst>
              <a:ext uri="{FF2B5EF4-FFF2-40B4-BE49-F238E27FC236}">
                <a16:creationId xmlns:a16="http://schemas.microsoft.com/office/drawing/2014/main" id="{45244492-B010-C6B2-3D3D-113AA2871A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05028" y="5111710"/>
            <a:ext cx="208495" cy="208495"/>
          </a:xfrm>
          <a:prstGeom prst="rect">
            <a:avLst/>
          </a:prstGeom>
        </p:spPr>
      </p:pic>
    </p:spTree>
    <p:extLst>
      <p:ext uri="{BB962C8B-B14F-4D97-AF65-F5344CB8AC3E}">
        <p14:creationId xmlns:p14="http://schemas.microsoft.com/office/powerpoint/2010/main" val="35704250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1 Contact slide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320BF-27E5-DA1B-DC7C-887A02DE91B7}"/>
              </a:ext>
            </a:extLst>
          </p:cNvPr>
          <p:cNvSpPr/>
          <p:nvPr userDrawn="1"/>
        </p:nvSpPr>
        <p:spPr>
          <a:xfrm>
            <a:off x="0" y="3571200"/>
            <a:ext cx="9144000" cy="214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sp>
        <p:nvSpPr>
          <p:cNvPr id="16" name="Text Placeholder 28">
            <a:extLst>
              <a:ext uri="{FF2B5EF4-FFF2-40B4-BE49-F238E27FC236}">
                <a16:creationId xmlns:a16="http://schemas.microsoft.com/office/drawing/2014/main" id="{FC35C90E-8888-F536-52AF-3FE2204EDEF4}"/>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22" name="TextBox 21">
            <a:extLst>
              <a:ext uri="{FF2B5EF4-FFF2-40B4-BE49-F238E27FC236}">
                <a16:creationId xmlns:a16="http://schemas.microsoft.com/office/drawing/2014/main" id="{F8656E60-E3BB-0A4C-F6D0-49C02470AF83}"/>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rgbClr val="FFFFFF"/>
                </a:solidFill>
                <a:latin typeface="+mj-lt"/>
              </a:rPr>
              <a:t>Contact us</a:t>
            </a:r>
          </a:p>
        </p:txBody>
      </p:sp>
      <p:sp>
        <p:nvSpPr>
          <p:cNvPr id="27" name="Title 3">
            <a:extLst>
              <a:ext uri="{FF2B5EF4-FFF2-40B4-BE49-F238E27FC236}">
                <a16:creationId xmlns:a16="http://schemas.microsoft.com/office/drawing/2014/main" id="{4EA6D2D9-CC4F-3E50-43C8-73DC79E63928}"/>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0800 111 4336  |</a:t>
            </a:r>
          </a:p>
        </p:txBody>
      </p:sp>
      <p:sp>
        <p:nvSpPr>
          <p:cNvPr id="31" name="Title 3">
            <a:extLst>
              <a:ext uri="{FF2B5EF4-FFF2-40B4-BE49-F238E27FC236}">
                <a16:creationId xmlns:a16="http://schemas.microsoft.com/office/drawing/2014/main" id="{317B6449-4BC5-BE78-84D0-4EF795D0D230}"/>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8">
                  <a:extLst>
                    <a:ext uri="{A12FA001-AC4F-418D-AE19-62706E023703}">
                      <ahyp:hlinkClr xmlns:ahyp="http://schemas.microsoft.com/office/drawing/2018/hyperlinkcolor" val="tx"/>
                    </a:ext>
                  </a:extLst>
                </a:hlinkClick>
              </a:rPr>
              <a:t>info@stoneking.co.uk</a:t>
            </a:r>
            <a:endParaRPr lang="en-GB" sz="1200" dirty="0">
              <a:solidFill>
                <a:schemeClr val="bg1"/>
              </a:solidFill>
              <a:latin typeface="+mn-lt"/>
            </a:endParaRPr>
          </a:p>
        </p:txBody>
      </p:sp>
      <p:sp>
        <p:nvSpPr>
          <p:cNvPr id="32" name="Title 3">
            <a:extLst>
              <a:ext uri="{FF2B5EF4-FFF2-40B4-BE49-F238E27FC236}">
                <a16:creationId xmlns:a16="http://schemas.microsoft.com/office/drawing/2014/main" id="{6DA36841-5558-B1EA-91E6-C70F414F8A5D}"/>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a:t>
            </a:r>
          </a:p>
        </p:txBody>
      </p:sp>
      <p:sp>
        <p:nvSpPr>
          <p:cNvPr id="33" name="Title 3">
            <a:extLst>
              <a:ext uri="{FF2B5EF4-FFF2-40B4-BE49-F238E27FC236}">
                <a16:creationId xmlns:a16="http://schemas.microsoft.com/office/drawing/2014/main" id="{775ED381-C796-EE6F-BB67-1D9137E926A0}"/>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9">
                  <a:extLst>
                    <a:ext uri="{A12FA001-AC4F-418D-AE19-62706E023703}">
                      <ahyp:hlinkClr xmlns:ahyp="http://schemas.microsoft.com/office/drawing/2018/hyperlinkcolor" val="tx"/>
                    </a:ext>
                  </a:extLst>
                </a:hlinkClick>
              </a:rPr>
              <a:t>stoneking.co.uk</a:t>
            </a:r>
            <a:endParaRPr lang="en-GB" sz="1200" dirty="0">
              <a:solidFill>
                <a:schemeClr val="bg1"/>
              </a:solidFill>
              <a:latin typeface="+mn-lt"/>
            </a:endParaRPr>
          </a:p>
        </p:txBody>
      </p:sp>
      <p:pic>
        <p:nvPicPr>
          <p:cNvPr id="36" name="Graphic 35">
            <a:hlinkClick r:id="rId10"/>
            <a:extLst>
              <a:ext uri="{FF2B5EF4-FFF2-40B4-BE49-F238E27FC236}">
                <a16:creationId xmlns:a16="http://schemas.microsoft.com/office/drawing/2014/main" id="{EAC4A1D6-C099-A1E3-E035-36951943C8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59849" y="5111710"/>
            <a:ext cx="208495" cy="208495"/>
          </a:xfrm>
          <a:prstGeom prst="rect">
            <a:avLst/>
          </a:prstGeom>
        </p:spPr>
      </p:pic>
      <p:pic>
        <p:nvPicPr>
          <p:cNvPr id="38" name="Graphic 37">
            <a:hlinkClick r:id="rId13"/>
            <a:extLst>
              <a:ext uri="{FF2B5EF4-FFF2-40B4-BE49-F238E27FC236}">
                <a16:creationId xmlns:a16="http://schemas.microsoft.com/office/drawing/2014/main" id="{54B6F086-64B9-CA44-20A6-638CE52F93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41575" y="5111710"/>
            <a:ext cx="208495" cy="208495"/>
          </a:xfrm>
          <a:prstGeom prst="rect">
            <a:avLst/>
          </a:prstGeom>
        </p:spPr>
      </p:pic>
      <p:pic>
        <p:nvPicPr>
          <p:cNvPr id="40" name="Graphic 39">
            <a:hlinkClick r:id="rId16"/>
            <a:extLst>
              <a:ext uri="{FF2B5EF4-FFF2-40B4-BE49-F238E27FC236}">
                <a16:creationId xmlns:a16="http://schemas.microsoft.com/office/drawing/2014/main" id="{2E3ADBA8-70C4-335C-D403-08CFC2AB1A2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23301" y="5111710"/>
            <a:ext cx="208495" cy="208495"/>
          </a:xfrm>
          <a:prstGeom prst="rect">
            <a:avLst/>
          </a:prstGeom>
        </p:spPr>
      </p:pic>
      <p:pic>
        <p:nvPicPr>
          <p:cNvPr id="42" name="Graphic 41">
            <a:hlinkClick r:id="rId19"/>
            <a:extLst>
              <a:ext uri="{FF2B5EF4-FFF2-40B4-BE49-F238E27FC236}">
                <a16:creationId xmlns:a16="http://schemas.microsoft.com/office/drawing/2014/main" id="{6B6D19C5-5E68-AA6F-4F89-2C02ABAF6E6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305028" y="5111710"/>
            <a:ext cx="208495" cy="208495"/>
          </a:xfrm>
          <a:prstGeom prst="rect">
            <a:avLst/>
          </a:prstGeom>
        </p:spPr>
      </p:pic>
      <p:pic>
        <p:nvPicPr>
          <p:cNvPr id="2" name="Graphic 1">
            <a:extLst>
              <a:ext uri="{FF2B5EF4-FFF2-40B4-BE49-F238E27FC236}">
                <a16:creationId xmlns:a16="http://schemas.microsoft.com/office/drawing/2014/main" id="{89E8CC97-D77B-13DE-7E47-54385692CDDC}"/>
              </a:ext>
            </a:extLst>
          </p:cNvPr>
          <p:cNvPicPr>
            <a:picLocks noChangeAspect="1"/>
          </p:cNvPicPr>
          <p:nvPr userDrawn="1"/>
        </p:nvPicPr>
        <p:blipFill rotWithShape="1">
          <a:blip r:embed="rId22">
            <a:extLst>
              <a:ext uri="{96DAC541-7B7A-43D3-8B79-37D633B846F1}">
                <asvg:svgBlip xmlns:asvg="http://schemas.microsoft.com/office/drawing/2016/SVG/main" r:embed="rId23"/>
              </a:ext>
            </a:extLst>
          </a:blip>
          <a:srcRect t="66122"/>
          <a:stretch/>
        </p:blipFill>
        <p:spPr>
          <a:xfrm rot="10800000">
            <a:off x="647564" y="4187936"/>
            <a:ext cx="1908000" cy="1527064"/>
          </a:xfrm>
          <a:prstGeom prst="rect">
            <a:avLst/>
          </a:prstGeom>
        </p:spPr>
      </p:pic>
      <p:cxnSp>
        <p:nvCxnSpPr>
          <p:cNvPr id="3" name="Straight Connector 2">
            <a:extLst>
              <a:ext uri="{FF2B5EF4-FFF2-40B4-BE49-F238E27FC236}">
                <a16:creationId xmlns:a16="http://schemas.microsoft.com/office/drawing/2014/main" id="{BA166A9E-5050-38F9-1AD3-14071A0629F9}"/>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718A33B-5DC6-F383-F12F-250C8BCBE795}"/>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Tree>
    <p:extLst>
      <p:ext uri="{BB962C8B-B14F-4D97-AF65-F5344CB8AC3E}">
        <p14:creationId xmlns:p14="http://schemas.microsoft.com/office/powerpoint/2010/main" val="2327940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 Contact slide teal">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EBCA818-B88C-BCBA-5E94-3DE6DFFC97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4" name="Straight Connector 3">
            <a:extLst>
              <a:ext uri="{FF2B5EF4-FFF2-40B4-BE49-F238E27FC236}">
                <a16:creationId xmlns:a16="http://schemas.microsoft.com/office/drawing/2014/main" id="{953926A2-30C2-9BEF-DBBF-14EC49EC86E4}"/>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4EBA26D-7E8E-D1CD-9F47-8B94185B9FAA}"/>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3" name="Text Placeholder 28">
            <a:extLst>
              <a:ext uri="{FF2B5EF4-FFF2-40B4-BE49-F238E27FC236}">
                <a16:creationId xmlns:a16="http://schemas.microsoft.com/office/drawing/2014/main" id="{0CB1F259-5DFC-02A1-5ED9-ABC1DB86A038}"/>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tx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8" name="TextBox 7">
            <a:extLst>
              <a:ext uri="{FF2B5EF4-FFF2-40B4-BE49-F238E27FC236}">
                <a16:creationId xmlns:a16="http://schemas.microsoft.com/office/drawing/2014/main" id="{83F0E39D-10A9-A88A-F94F-86A56A0264E9}"/>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chemeClr val="accent3"/>
                </a:solidFill>
                <a:latin typeface="+mj-lt"/>
              </a:rPr>
              <a:t>Contact us</a:t>
            </a:r>
          </a:p>
        </p:txBody>
      </p:sp>
      <p:sp>
        <p:nvSpPr>
          <p:cNvPr id="9" name="Title 3">
            <a:extLst>
              <a:ext uri="{FF2B5EF4-FFF2-40B4-BE49-F238E27FC236}">
                <a16:creationId xmlns:a16="http://schemas.microsoft.com/office/drawing/2014/main" id="{FD53C947-744E-5F51-9698-4EF7510B5532}"/>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0800 111 4336  |</a:t>
            </a:r>
          </a:p>
        </p:txBody>
      </p:sp>
      <p:sp>
        <p:nvSpPr>
          <p:cNvPr id="13" name="Title 3">
            <a:extLst>
              <a:ext uri="{FF2B5EF4-FFF2-40B4-BE49-F238E27FC236}">
                <a16:creationId xmlns:a16="http://schemas.microsoft.com/office/drawing/2014/main" id="{E63663C9-07B5-EFDC-4773-A6332EEDC923}"/>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0">
                  <a:extLst>
                    <a:ext uri="{A12FA001-AC4F-418D-AE19-62706E023703}">
                      <ahyp:hlinkClr xmlns:ahyp="http://schemas.microsoft.com/office/drawing/2018/hyperlinkcolor" val="tx"/>
                    </a:ext>
                  </a:extLst>
                </a:hlinkClick>
              </a:rPr>
              <a:t>info@stoneking.co.uk</a:t>
            </a:r>
            <a:endParaRPr lang="en-GB" sz="1200" dirty="0">
              <a:solidFill>
                <a:schemeClr val="tx1"/>
              </a:solidFill>
              <a:latin typeface="+mn-lt"/>
            </a:endParaRPr>
          </a:p>
        </p:txBody>
      </p:sp>
      <p:sp>
        <p:nvSpPr>
          <p:cNvPr id="15" name="Title 3">
            <a:extLst>
              <a:ext uri="{FF2B5EF4-FFF2-40B4-BE49-F238E27FC236}">
                <a16:creationId xmlns:a16="http://schemas.microsoft.com/office/drawing/2014/main" id="{9CAA0389-26AE-C1D3-267A-E850FF2ED7EA}"/>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a:t>
            </a:r>
          </a:p>
        </p:txBody>
      </p:sp>
      <p:sp>
        <p:nvSpPr>
          <p:cNvPr id="17" name="Title 3">
            <a:extLst>
              <a:ext uri="{FF2B5EF4-FFF2-40B4-BE49-F238E27FC236}">
                <a16:creationId xmlns:a16="http://schemas.microsoft.com/office/drawing/2014/main" id="{E0E3B8F5-C8D7-7915-6516-6E4DC3DF82AF}"/>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1">
                  <a:extLst>
                    <a:ext uri="{A12FA001-AC4F-418D-AE19-62706E023703}">
                      <ahyp:hlinkClr xmlns:ahyp="http://schemas.microsoft.com/office/drawing/2018/hyperlinkcolor" val="tx"/>
                    </a:ext>
                  </a:extLst>
                </a:hlinkClick>
              </a:rPr>
              <a:t>stoneking.co.uk</a:t>
            </a:r>
            <a:endParaRPr lang="en-GB" sz="1200" dirty="0">
              <a:solidFill>
                <a:schemeClr val="tx1"/>
              </a:solidFill>
              <a:latin typeface="+mn-lt"/>
            </a:endParaRPr>
          </a:p>
        </p:txBody>
      </p:sp>
      <p:pic>
        <p:nvPicPr>
          <p:cNvPr id="18" name="Graphic 17">
            <a:hlinkClick r:id="rId12"/>
            <a:extLst>
              <a:ext uri="{FF2B5EF4-FFF2-40B4-BE49-F238E27FC236}">
                <a16:creationId xmlns:a16="http://schemas.microsoft.com/office/drawing/2014/main" id="{9F6A765A-A925-16C0-2DD4-2C7EB16757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9849" y="5111710"/>
            <a:ext cx="208495" cy="208495"/>
          </a:xfrm>
          <a:prstGeom prst="rect">
            <a:avLst/>
          </a:prstGeom>
        </p:spPr>
      </p:pic>
      <p:pic>
        <p:nvPicPr>
          <p:cNvPr id="19" name="Graphic 18">
            <a:hlinkClick r:id="rId15"/>
            <a:extLst>
              <a:ext uri="{FF2B5EF4-FFF2-40B4-BE49-F238E27FC236}">
                <a16:creationId xmlns:a16="http://schemas.microsoft.com/office/drawing/2014/main" id="{00A89806-5AB0-D9D4-51D6-D9CA41E09B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41575" y="5111710"/>
            <a:ext cx="208495" cy="208495"/>
          </a:xfrm>
          <a:prstGeom prst="rect">
            <a:avLst/>
          </a:prstGeom>
        </p:spPr>
      </p:pic>
      <p:pic>
        <p:nvPicPr>
          <p:cNvPr id="20" name="Graphic 19">
            <a:hlinkClick r:id="rId18"/>
            <a:extLst>
              <a:ext uri="{FF2B5EF4-FFF2-40B4-BE49-F238E27FC236}">
                <a16:creationId xmlns:a16="http://schemas.microsoft.com/office/drawing/2014/main" id="{02D44F1B-D80B-2554-519C-01783B40675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8023301" y="5111710"/>
            <a:ext cx="208495" cy="208495"/>
          </a:xfrm>
          <a:prstGeom prst="rect">
            <a:avLst/>
          </a:prstGeom>
        </p:spPr>
      </p:pic>
      <p:pic>
        <p:nvPicPr>
          <p:cNvPr id="21" name="Graphic 20">
            <a:hlinkClick r:id="rId21"/>
            <a:extLst>
              <a:ext uri="{FF2B5EF4-FFF2-40B4-BE49-F238E27FC236}">
                <a16:creationId xmlns:a16="http://schemas.microsoft.com/office/drawing/2014/main" id="{45244492-B010-C6B2-3D3D-113AA2871A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05028" y="5111710"/>
            <a:ext cx="208495" cy="208495"/>
          </a:xfrm>
          <a:prstGeom prst="rect">
            <a:avLst/>
          </a:prstGeom>
        </p:spPr>
      </p:pic>
    </p:spTree>
    <p:extLst>
      <p:ext uri="{BB962C8B-B14F-4D97-AF65-F5344CB8AC3E}">
        <p14:creationId xmlns:p14="http://schemas.microsoft.com/office/powerpoint/2010/main" val="1805998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1 Contact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320BF-27E5-DA1B-DC7C-887A02DE91B7}"/>
              </a:ext>
            </a:extLst>
          </p:cNvPr>
          <p:cNvSpPr/>
          <p:nvPr userDrawn="1"/>
        </p:nvSpPr>
        <p:spPr>
          <a:xfrm>
            <a:off x="0" y="3571200"/>
            <a:ext cx="9144000" cy="21439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sp>
        <p:nvSpPr>
          <p:cNvPr id="16" name="Text Placeholder 28">
            <a:extLst>
              <a:ext uri="{FF2B5EF4-FFF2-40B4-BE49-F238E27FC236}">
                <a16:creationId xmlns:a16="http://schemas.microsoft.com/office/drawing/2014/main" id="{FC35C90E-8888-F536-52AF-3FE2204EDEF4}"/>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22" name="TextBox 21">
            <a:extLst>
              <a:ext uri="{FF2B5EF4-FFF2-40B4-BE49-F238E27FC236}">
                <a16:creationId xmlns:a16="http://schemas.microsoft.com/office/drawing/2014/main" id="{F8656E60-E3BB-0A4C-F6D0-49C02470AF83}"/>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rgbClr val="FFFFFF"/>
                </a:solidFill>
                <a:latin typeface="+mj-lt"/>
              </a:rPr>
              <a:t>Contact us</a:t>
            </a:r>
          </a:p>
        </p:txBody>
      </p:sp>
      <p:sp>
        <p:nvSpPr>
          <p:cNvPr id="27" name="Title 3">
            <a:extLst>
              <a:ext uri="{FF2B5EF4-FFF2-40B4-BE49-F238E27FC236}">
                <a16:creationId xmlns:a16="http://schemas.microsoft.com/office/drawing/2014/main" id="{4EA6D2D9-CC4F-3E50-43C8-73DC79E63928}"/>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0800 111 4336  |</a:t>
            </a:r>
          </a:p>
        </p:txBody>
      </p:sp>
      <p:sp>
        <p:nvSpPr>
          <p:cNvPr id="31" name="Title 3">
            <a:extLst>
              <a:ext uri="{FF2B5EF4-FFF2-40B4-BE49-F238E27FC236}">
                <a16:creationId xmlns:a16="http://schemas.microsoft.com/office/drawing/2014/main" id="{317B6449-4BC5-BE78-84D0-4EF795D0D230}"/>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8">
                  <a:extLst>
                    <a:ext uri="{A12FA001-AC4F-418D-AE19-62706E023703}">
                      <ahyp:hlinkClr xmlns:ahyp="http://schemas.microsoft.com/office/drawing/2018/hyperlinkcolor" val="tx"/>
                    </a:ext>
                  </a:extLst>
                </a:hlinkClick>
              </a:rPr>
              <a:t>info@stoneking.co.uk</a:t>
            </a:r>
            <a:endParaRPr lang="en-GB" sz="1200" dirty="0">
              <a:solidFill>
                <a:schemeClr val="bg1"/>
              </a:solidFill>
              <a:latin typeface="+mn-lt"/>
            </a:endParaRPr>
          </a:p>
        </p:txBody>
      </p:sp>
      <p:sp>
        <p:nvSpPr>
          <p:cNvPr id="32" name="Title 3">
            <a:extLst>
              <a:ext uri="{FF2B5EF4-FFF2-40B4-BE49-F238E27FC236}">
                <a16:creationId xmlns:a16="http://schemas.microsoft.com/office/drawing/2014/main" id="{6DA36841-5558-B1EA-91E6-C70F414F8A5D}"/>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a:t>
            </a:r>
          </a:p>
        </p:txBody>
      </p:sp>
      <p:sp>
        <p:nvSpPr>
          <p:cNvPr id="33" name="Title 3">
            <a:extLst>
              <a:ext uri="{FF2B5EF4-FFF2-40B4-BE49-F238E27FC236}">
                <a16:creationId xmlns:a16="http://schemas.microsoft.com/office/drawing/2014/main" id="{775ED381-C796-EE6F-BB67-1D9137E926A0}"/>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9">
                  <a:extLst>
                    <a:ext uri="{A12FA001-AC4F-418D-AE19-62706E023703}">
                      <ahyp:hlinkClr xmlns:ahyp="http://schemas.microsoft.com/office/drawing/2018/hyperlinkcolor" val="tx"/>
                    </a:ext>
                  </a:extLst>
                </a:hlinkClick>
              </a:rPr>
              <a:t>stoneking.co.uk</a:t>
            </a:r>
            <a:endParaRPr lang="en-GB" sz="1200" dirty="0">
              <a:solidFill>
                <a:schemeClr val="bg1"/>
              </a:solidFill>
              <a:latin typeface="+mn-lt"/>
            </a:endParaRPr>
          </a:p>
        </p:txBody>
      </p:sp>
      <p:pic>
        <p:nvPicPr>
          <p:cNvPr id="36" name="Graphic 35">
            <a:hlinkClick r:id="rId10"/>
            <a:extLst>
              <a:ext uri="{FF2B5EF4-FFF2-40B4-BE49-F238E27FC236}">
                <a16:creationId xmlns:a16="http://schemas.microsoft.com/office/drawing/2014/main" id="{EAC4A1D6-C099-A1E3-E035-36951943C8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59849" y="5111710"/>
            <a:ext cx="208495" cy="208495"/>
          </a:xfrm>
          <a:prstGeom prst="rect">
            <a:avLst/>
          </a:prstGeom>
        </p:spPr>
      </p:pic>
      <p:pic>
        <p:nvPicPr>
          <p:cNvPr id="38" name="Graphic 37">
            <a:hlinkClick r:id="rId13"/>
            <a:extLst>
              <a:ext uri="{FF2B5EF4-FFF2-40B4-BE49-F238E27FC236}">
                <a16:creationId xmlns:a16="http://schemas.microsoft.com/office/drawing/2014/main" id="{54B6F086-64B9-CA44-20A6-638CE52F93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41575" y="5111710"/>
            <a:ext cx="208495" cy="208495"/>
          </a:xfrm>
          <a:prstGeom prst="rect">
            <a:avLst/>
          </a:prstGeom>
        </p:spPr>
      </p:pic>
      <p:pic>
        <p:nvPicPr>
          <p:cNvPr id="40" name="Graphic 39">
            <a:hlinkClick r:id="rId16"/>
            <a:extLst>
              <a:ext uri="{FF2B5EF4-FFF2-40B4-BE49-F238E27FC236}">
                <a16:creationId xmlns:a16="http://schemas.microsoft.com/office/drawing/2014/main" id="{2E3ADBA8-70C4-335C-D403-08CFC2AB1A2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23301" y="5111710"/>
            <a:ext cx="208495" cy="208495"/>
          </a:xfrm>
          <a:prstGeom prst="rect">
            <a:avLst/>
          </a:prstGeom>
        </p:spPr>
      </p:pic>
      <p:pic>
        <p:nvPicPr>
          <p:cNvPr id="42" name="Graphic 41">
            <a:hlinkClick r:id="rId19"/>
            <a:extLst>
              <a:ext uri="{FF2B5EF4-FFF2-40B4-BE49-F238E27FC236}">
                <a16:creationId xmlns:a16="http://schemas.microsoft.com/office/drawing/2014/main" id="{6B6D19C5-5E68-AA6F-4F89-2C02ABAF6E6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305028" y="5111710"/>
            <a:ext cx="208495" cy="208495"/>
          </a:xfrm>
          <a:prstGeom prst="rect">
            <a:avLst/>
          </a:prstGeom>
        </p:spPr>
      </p:pic>
      <p:pic>
        <p:nvPicPr>
          <p:cNvPr id="2" name="Graphic 1">
            <a:extLst>
              <a:ext uri="{FF2B5EF4-FFF2-40B4-BE49-F238E27FC236}">
                <a16:creationId xmlns:a16="http://schemas.microsoft.com/office/drawing/2014/main" id="{8C832D33-073D-A68A-EB7D-D8AD7E776481}"/>
              </a:ext>
            </a:extLst>
          </p:cNvPr>
          <p:cNvPicPr>
            <a:picLocks noChangeAspect="1"/>
          </p:cNvPicPr>
          <p:nvPr userDrawn="1"/>
        </p:nvPicPr>
        <p:blipFill rotWithShape="1">
          <a:blip r:embed="rId22">
            <a:extLst>
              <a:ext uri="{96DAC541-7B7A-43D3-8B79-37D633B846F1}">
                <asvg:svgBlip xmlns:asvg="http://schemas.microsoft.com/office/drawing/2016/SVG/main" r:embed="rId23"/>
              </a:ext>
            </a:extLst>
          </a:blip>
          <a:srcRect t="66122"/>
          <a:stretch/>
        </p:blipFill>
        <p:spPr>
          <a:xfrm rot="10800000">
            <a:off x="647564" y="4187936"/>
            <a:ext cx="1908000" cy="1527064"/>
          </a:xfrm>
          <a:prstGeom prst="rect">
            <a:avLst/>
          </a:prstGeom>
        </p:spPr>
      </p:pic>
      <p:cxnSp>
        <p:nvCxnSpPr>
          <p:cNvPr id="3" name="Straight Connector 2">
            <a:extLst>
              <a:ext uri="{FF2B5EF4-FFF2-40B4-BE49-F238E27FC236}">
                <a16:creationId xmlns:a16="http://schemas.microsoft.com/office/drawing/2014/main" id="{144E4116-0BA6-C2AF-844F-0050A7CF71A5}"/>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CFFEDF4-5CD9-ADC2-CC42-1350CED9EC12}"/>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Tree>
    <p:extLst>
      <p:ext uri="{BB962C8B-B14F-4D97-AF65-F5344CB8AC3E}">
        <p14:creationId xmlns:p14="http://schemas.microsoft.com/office/powerpoint/2010/main" val="230491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hree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47564" y="136800"/>
            <a:ext cx="7164796" cy="684068"/>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647564" y="1210350"/>
            <a:ext cx="7772400" cy="3856303"/>
          </a:xfrm>
        </p:spPr>
        <p:txBody>
          <a:bodyPr numCol="3" spcCol="274320">
            <a:normAutofit/>
          </a:bodyPr>
          <a:lstStyle>
            <a:lvl1pPr marL="0" indent="0">
              <a:spcBef>
                <a:spcPts val="900"/>
              </a:spcBef>
              <a:buNone/>
              <a:defRPr sz="1600"/>
            </a:lvl1pPr>
            <a:lvl2pPr marL="171446" indent="-171446">
              <a:spcBef>
                <a:spcPts val="900"/>
              </a:spcBef>
              <a:buFont typeface="Arial" panose="020B0604020202020204" pitchFamily="34" charset="0"/>
              <a:buChar char="•"/>
              <a:defRPr sz="1400"/>
            </a:lvl2pPr>
            <a:lvl3pPr marL="342892" indent="-171446">
              <a:spcBef>
                <a:spcPts val="900"/>
              </a:spcBef>
              <a:buFont typeface="Open Sans Light" panose="020B0306030504020204" pitchFamily="34" charset="0"/>
              <a:buChar char="–"/>
              <a:defRPr sz="1400"/>
            </a:lvl3pPr>
            <a:lvl4pPr marL="514337" indent="-171446">
              <a:spcBef>
                <a:spcPts val="900"/>
              </a:spcBef>
              <a:buFont typeface="Arial" panose="020B0604020202020204" pitchFamily="34" charset="0"/>
              <a:buChar char="•"/>
              <a:defRPr sz="1400"/>
            </a:lvl4pPr>
            <a:lvl5pPr marL="685783" indent="-171446">
              <a:spcBef>
                <a:spcPts val="900"/>
              </a:spcBef>
              <a:buFont typeface="Open Sans Light" panose="020B0306030504020204" pitchFamily="34" charset="0"/>
              <a:buChar char="–"/>
              <a:defRPr sz="1400"/>
            </a:lvl5pPr>
          </a:lstStyle>
          <a:p>
            <a:pPr lvl="0"/>
            <a:r>
              <a:rPr lang="en-US" dirty="0"/>
              <a:t>Click to edit Master text Three 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47564" y="842400"/>
            <a:ext cx="7164796" cy="324000"/>
          </a:xfrm>
        </p:spPr>
        <p:txBody>
          <a:bodyPr>
            <a:normAutofit/>
          </a:bodyPr>
          <a:lstStyle>
            <a:lvl1pPr marL="0" indent="0" algn="l">
              <a:lnSpc>
                <a:spcPct val="86000"/>
              </a:lnSpc>
              <a:spcBef>
                <a:spcPts val="0"/>
              </a:spcBef>
              <a:buNone/>
              <a:defRPr sz="1800" baseline="0">
                <a:solidFill>
                  <a:schemeClr val="accent1"/>
                </a:solidFill>
                <a:latin typeface="+mj-lt"/>
              </a:defRPr>
            </a:lvl1pPr>
          </a:lstStyle>
          <a:p>
            <a:pPr lvl="0"/>
            <a:r>
              <a:rPr lang="en-US" dirty="0"/>
              <a:t>Click here to edit subtitle</a:t>
            </a:r>
          </a:p>
        </p:txBody>
      </p:sp>
    </p:spTree>
    <p:extLst>
      <p:ext uri="{BB962C8B-B14F-4D97-AF65-F5344CB8AC3E}">
        <p14:creationId xmlns:p14="http://schemas.microsoft.com/office/powerpoint/2010/main" val="2335631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 Contact slide salm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AFC300B-3DCC-735D-DD94-9496021F37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4" name="Straight Connector 3">
            <a:extLst>
              <a:ext uri="{FF2B5EF4-FFF2-40B4-BE49-F238E27FC236}">
                <a16:creationId xmlns:a16="http://schemas.microsoft.com/office/drawing/2014/main" id="{66F1E6B7-BF5F-39B9-2130-B2B56288A6F5}"/>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0C9ADD0-E14F-DDC6-20F9-35B97CB5252C}"/>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3" name="Text Placeholder 28">
            <a:extLst>
              <a:ext uri="{FF2B5EF4-FFF2-40B4-BE49-F238E27FC236}">
                <a16:creationId xmlns:a16="http://schemas.microsoft.com/office/drawing/2014/main" id="{0CB1F259-5DFC-02A1-5ED9-ABC1DB86A038}"/>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tx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8" name="TextBox 7">
            <a:extLst>
              <a:ext uri="{FF2B5EF4-FFF2-40B4-BE49-F238E27FC236}">
                <a16:creationId xmlns:a16="http://schemas.microsoft.com/office/drawing/2014/main" id="{83F0E39D-10A9-A88A-F94F-86A56A0264E9}"/>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chemeClr val="accent4"/>
                </a:solidFill>
                <a:latin typeface="+mj-lt"/>
              </a:rPr>
              <a:t>Contact us</a:t>
            </a:r>
          </a:p>
        </p:txBody>
      </p:sp>
      <p:sp>
        <p:nvSpPr>
          <p:cNvPr id="9" name="Title 3">
            <a:extLst>
              <a:ext uri="{FF2B5EF4-FFF2-40B4-BE49-F238E27FC236}">
                <a16:creationId xmlns:a16="http://schemas.microsoft.com/office/drawing/2014/main" id="{FD53C947-744E-5F51-9698-4EF7510B5532}"/>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0800 111 4336  |</a:t>
            </a:r>
          </a:p>
        </p:txBody>
      </p:sp>
      <p:sp>
        <p:nvSpPr>
          <p:cNvPr id="13" name="Title 3">
            <a:extLst>
              <a:ext uri="{FF2B5EF4-FFF2-40B4-BE49-F238E27FC236}">
                <a16:creationId xmlns:a16="http://schemas.microsoft.com/office/drawing/2014/main" id="{E63663C9-07B5-EFDC-4773-A6332EEDC923}"/>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0">
                  <a:extLst>
                    <a:ext uri="{A12FA001-AC4F-418D-AE19-62706E023703}">
                      <ahyp:hlinkClr xmlns:ahyp="http://schemas.microsoft.com/office/drawing/2018/hyperlinkcolor" val="tx"/>
                    </a:ext>
                  </a:extLst>
                </a:hlinkClick>
              </a:rPr>
              <a:t>info@stoneking.co.uk</a:t>
            </a:r>
            <a:endParaRPr lang="en-GB" sz="1200" dirty="0">
              <a:solidFill>
                <a:schemeClr val="tx1"/>
              </a:solidFill>
              <a:latin typeface="+mn-lt"/>
            </a:endParaRPr>
          </a:p>
        </p:txBody>
      </p:sp>
      <p:sp>
        <p:nvSpPr>
          <p:cNvPr id="15" name="Title 3">
            <a:extLst>
              <a:ext uri="{FF2B5EF4-FFF2-40B4-BE49-F238E27FC236}">
                <a16:creationId xmlns:a16="http://schemas.microsoft.com/office/drawing/2014/main" id="{9CAA0389-26AE-C1D3-267A-E850FF2ED7EA}"/>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a:t>
            </a:r>
          </a:p>
        </p:txBody>
      </p:sp>
      <p:sp>
        <p:nvSpPr>
          <p:cNvPr id="17" name="Title 3">
            <a:extLst>
              <a:ext uri="{FF2B5EF4-FFF2-40B4-BE49-F238E27FC236}">
                <a16:creationId xmlns:a16="http://schemas.microsoft.com/office/drawing/2014/main" id="{E0E3B8F5-C8D7-7915-6516-6E4DC3DF82AF}"/>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1">
                  <a:extLst>
                    <a:ext uri="{A12FA001-AC4F-418D-AE19-62706E023703}">
                      <ahyp:hlinkClr xmlns:ahyp="http://schemas.microsoft.com/office/drawing/2018/hyperlinkcolor" val="tx"/>
                    </a:ext>
                  </a:extLst>
                </a:hlinkClick>
              </a:rPr>
              <a:t>stoneking.co.uk</a:t>
            </a:r>
            <a:endParaRPr lang="en-GB" sz="1200" dirty="0">
              <a:solidFill>
                <a:schemeClr val="tx1"/>
              </a:solidFill>
              <a:latin typeface="+mn-lt"/>
            </a:endParaRPr>
          </a:p>
        </p:txBody>
      </p:sp>
      <p:pic>
        <p:nvPicPr>
          <p:cNvPr id="18" name="Graphic 17">
            <a:hlinkClick r:id="rId12"/>
            <a:extLst>
              <a:ext uri="{FF2B5EF4-FFF2-40B4-BE49-F238E27FC236}">
                <a16:creationId xmlns:a16="http://schemas.microsoft.com/office/drawing/2014/main" id="{9F6A765A-A925-16C0-2DD4-2C7EB16757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9849" y="5111710"/>
            <a:ext cx="208495" cy="208495"/>
          </a:xfrm>
          <a:prstGeom prst="rect">
            <a:avLst/>
          </a:prstGeom>
        </p:spPr>
      </p:pic>
      <p:pic>
        <p:nvPicPr>
          <p:cNvPr id="19" name="Graphic 18">
            <a:hlinkClick r:id="rId15"/>
            <a:extLst>
              <a:ext uri="{FF2B5EF4-FFF2-40B4-BE49-F238E27FC236}">
                <a16:creationId xmlns:a16="http://schemas.microsoft.com/office/drawing/2014/main" id="{00A89806-5AB0-D9D4-51D6-D9CA41E09B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41575" y="5111710"/>
            <a:ext cx="208495" cy="208495"/>
          </a:xfrm>
          <a:prstGeom prst="rect">
            <a:avLst/>
          </a:prstGeom>
        </p:spPr>
      </p:pic>
      <p:pic>
        <p:nvPicPr>
          <p:cNvPr id="20" name="Graphic 19">
            <a:hlinkClick r:id="rId18"/>
            <a:extLst>
              <a:ext uri="{FF2B5EF4-FFF2-40B4-BE49-F238E27FC236}">
                <a16:creationId xmlns:a16="http://schemas.microsoft.com/office/drawing/2014/main" id="{02D44F1B-D80B-2554-519C-01783B40675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8023301" y="5111710"/>
            <a:ext cx="208495" cy="208495"/>
          </a:xfrm>
          <a:prstGeom prst="rect">
            <a:avLst/>
          </a:prstGeom>
        </p:spPr>
      </p:pic>
      <p:pic>
        <p:nvPicPr>
          <p:cNvPr id="21" name="Graphic 20">
            <a:hlinkClick r:id="rId21"/>
            <a:extLst>
              <a:ext uri="{FF2B5EF4-FFF2-40B4-BE49-F238E27FC236}">
                <a16:creationId xmlns:a16="http://schemas.microsoft.com/office/drawing/2014/main" id="{45244492-B010-C6B2-3D3D-113AA2871A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05028" y="5111710"/>
            <a:ext cx="208495" cy="208495"/>
          </a:xfrm>
          <a:prstGeom prst="rect">
            <a:avLst/>
          </a:prstGeom>
        </p:spPr>
      </p:pic>
    </p:spTree>
    <p:extLst>
      <p:ext uri="{BB962C8B-B14F-4D97-AF65-F5344CB8AC3E}">
        <p14:creationId xmlns:p14="http://schemas.microsoft.com/office/powerpoint/2010/main" val="2085061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1 Contact slide salm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320BF-27E5-DA1B-DC7C-887A02DE91B7}"/>
              </a:ext>
            </a:extLst>
          </p:cNvPr>
          <p:cNvSpPr/>
          <p:nvPr userDrawn="1"/>
        </p:nvSpPr>
        <p:spPr>
          <a:xfrm>
            <a:off x="0" y="3571200"/>
            <a:ext cx="9144000" cy="2143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sp>
        <p:nvSpPr>
          <p:cNvPr id="16" name="Text Placeholder 28">
            <a:extLst>
              <a:ext uri="{FF2B5EF4-FFF2-40B4-BE49-F238E27FC236}">
                <a16:creationId xmlns:a16="http://schemas.microsoft.com/office/drawing/2014/main" id="{FC35C90E-8888-F536-52AF-3FE2204EDEF4}"/>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22" name="TextBox 21">
            <a:extLst>
              <a:ext uri="{FF2B5EF4-FFF2-40B4-BE49-F238E27FC236}">
                <a16:creationId xmlns:a16="http://schemas.microsoft.com/office/drawing/2014/main" id="{F8656E60-E3BB-0A4C-F6D0-49C02470AF83}"/>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rgbClr val="FFFFFF"/>
                </a:solidFill>
                <a:latin typeface="+mj-lt"/>
              </a:rPr>
              <a:t>Contact us</a:t>
            </a:r>
          </a:p>
        </p:txBody>
      </p:sp>
      <p:sp>
        <p:nvSpPr>
          <p:cNvPr id="27" name="Title 3">
            <a:extLst>
              <a:ext uri="{FF2B5EF4-FFF2-40B4-BE49-F238E27FC236}">
                <a16:creationId xmlns:a16="http://schemas.microsoft.com/office/drawing/2014/main" id="{4EA6D2D9-CC4F-3E50-43C8-73DC79E63928}"/>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0800 111 4336  |</a:t>
            </a:r>
          </a:p>
        </p:txBody>
      </p:sp>
      <p:sp>
        <p:nvSpPr>
          <p:cNvPr id="31" name="Title 3">
            <a:extLst>
              <a:ext uri="{FF2B5EF4-FFF2-40B4-BE49-F238E27FC236}">
                <a16:creationId xmlns:a16="http://schemas.microsoft.com/office/drawing/2014/main" id="{317B6449-4BC5-BE78-84D0-4EF795D0D230}"/>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8">
                  <a:extLst>
                    <a:ext uri="{A12FA001-AC4F-418D-AE19-62706E023703}">
                      <ahyp:hlinkClr xmlns:ahyp="http://schemas.microsoft.com/office/drawing/2018/hyperlinkcolor" val="tx"/>
                    </a:ext>
                  </a:extLst>
                </a:hlinkClick>
              </a:rPr>
              <a:t>info@stoneking.co.uk</a:t>
            </a:r>
            <a:endParaRPr lang="en-GB" sz="1200" dirty="0">
              <a:solidFill>
                <a:schemeClr val="bg1"/>
              </a:solidFill>
              <a:latin typeface="+mn-lt"/>
            </a:endParaRPr>
          </a:p>
        </p:txBody>
      </p:sp>
      <p:sp>
        <p:nvSpPr>
          <p:cNvPr id="32" name="Title 3">
            <a:extLst>
              <a:ext uri="{FF2B5EF4-FFF2-40B4-BE49-F238E27FC236}">
                <a16:creationId xmlns:a16="http://schemas.microsoft.com/office/drawing/2014/main" id="{6DA36841-5558-B1EA-91E6-C70F414F8A5D}"/>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a:t>
            </a:r>
          </a:p>
        </p:txBody>
      </p:sp>
      <p:sp>
        <p:nvSpPr>
          <p:cNvPr id="33" name="Title 3">
            <a:extLst>
              <a:ext uri="{FF2B5EF4-FFF2-40B4-BE49-F238E27FC236}">
                <a16:creationId xmlns:a16="http://schemas.microsoft.com/office/drawing/2014/main" id="{775ED381-C796-EE6F-BB67-1D9137E926A0}"/>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9">
                  <a:extLst>
                    <a:ext uri="{A12FA001-AC4F-418D-AE19-62706E023703}">
                      <ahyp:hlinkClr xmlns:ahyp="http://schemas.microsoft.com/office/drawing/2018/hyperlinkcolor" val="tx"/>
                    </a:ext>
                  </a:extLst>
                </a:hlinkClick>
              </a:rPr>
              <a:t>stoneking.co.uk</a:t>
            </a:r>
            <a:endParaRPr lang="en-GB" sz="1200" dirty="0">
              <a:solidFill>
                <a:schemeClr val="bg1"/>
              </a:solidFill>
              <a:latin typeface="+mn-lt"/>
            </a:endParaRPr>
          </a:p>
        </p:txBody>
      </p:sp>
      <p:pic>
        <p:nvPicPr>
          <p:cNvPr id="36" name="Graphic 35">
            <a:hlinkClick r:id="rId10"/>
            <a:extLst>
              <a:ext uri="{FF2B5EF4-FFF2-40B4-BE49-F238E27FC236}">
                <a16:creationId xmlns:a16="http://schemas.microsoft.com/office/drawing/2014/main" id="{EAC4A1D6-C099-A1E3-E035-36951943C8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59849" y="5111710"/>
            <a:ext cx="208495" cy="208495"/>
          </a:xfrm>
          <a:prstGeom prst="rect">
            <a:avLst/>
          </a:prstGeom>
        </p:spPr>
      </p:pic>
      <p:pic>
        <p:nvPicPr>
          <p:cNvPr id="38" name="Graphic 37">
            <a:hlinkClick r:id="rId13"/>
            <a:extLst>
              <a:ext uri="{FF2B5EF4-FFF2-40B4-BE49-F238E27FC236}">
                <a16:creationId xmlns:a16="http://schemas.microsoft.com/office/drawing/2014/main" id="{54B6F086-64B9-CA44-20A6-638CE52F93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41575" y="5111710"/>
            <a:ext cx="208495" cy="208495"/>
          </a:xfrm>
          <a:prstGeom prst="rect">
            <a:avLst/>
          </a:prstGeom>
        </p:spPr>
      </p:pic>
      <p:pic>
        <p:nvPicPr>
          <p:cNvPr id="40" name="Graphic 39">
            <a:hlinkClick r:id="rId16"/>
            <a:extLst>
              <a:ext uri="{FF2B5EF4-FFF2-40B4-BE49-F238E27FC236}">
                <a16:creationId xmlns:a16="http://schemas.microsoft.com/office/drawing/2014/main" id="{2E3ADBA8-70C4-335C-D403-08CFC2AB1A2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23301" y="5111710"/>
            <a:ext cx="208495" cy="208495"/>
          </a:xfrm>
          <a:prstGeom prst="rect">
            <a:avLst/>
          </a:prstGeom>
        </p:spPr>
      </p:pic>
      <p:pic>
        <p:nvPicPr>
          <p:cNvPr id="42" name="Graphic 41">
            <a:hlinkClick r:id="rId19"/>
            <a:extLst>
              <a:ext uri="{FF2B5EF4-FFF2-40B4-BE49-F238E27FC236}">
                <a16:creationId xmlns:a16="http://schemas.microsoft.com/office/drawing/2014/main" id="{6B6D19C5-5E68-AA6F-4F89-2C02ABAF6E6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305028" y="5111710"/>
            <a:ext cx="208495" cy="208495"/>
          </a:xfrm>
          <a:prstGeom prst="rect">
            <a:avLst/>
          </a:prstGeom>
        </p:spPr>
      </p:pic>
      <p:pic>
        <p:nvPicPr>
          <p:cNvPr id="2" name="Graphic 1">
            <a:extLst>
              <a:ext uri="{FF2B5EF4-FFF2-40B4-BE49-F238E27FC236}">
                <a16:creationId xmlns:a16="http://schemas.microsoft.com/office/drawing/2014/main" id="{46742C26-8839-0A38-FD01-BE11F5FF837D}"/>
              </a:ext>
            </a:extLst>
          </p:cNvPr>
          <p:cNvPicPr>
            <a:picLocks noChangeAspect="1"/>
          </p:cNvPicPr>
          <p:nvPr userDrawn="1"/>
        </p:nvPicPr>
        <p:blipFill rotWithShape="1">
          <a:blip r:embed="rId22">
            <a:extLst>
              <a:ext uri="{96DAC541-7B7A-43D3-8B79-37D633B846F1}">
                <asvg:svgBlip xmlns:asvg="http://schemas.microsoft.com/office/drawing/2016/SVG/main" r:embed="rId23"/>
              </a:ext>
            </a:extLst>
          </a:blip>
          <a:srcRect t="66122"/>
          <a:stretch/>
        </p:blipFill>
        <p:spPr>
          <a:xfrm rot="10800000">
            <a:off x="647564" y="4192253"/>
            <a:ext cx="1908000" cy="1527064"/>
          </a:xfrm>
          <a:prstGeom prst="rect">
            <a:avLst/>
          </a:prstGeom>
        </p:spPr>
      </p:pic>
      <p:cxnSp>
        <p:nvCxnSpPr>
          <p:cNvPr id="3" name="Straight Connector 2">
            <a:extLst>
              <a:ext uri="{FF2B5EF4-FFF2-40B4-BE49-F238E27FC236}">
                <a16:creationId xmlns:a16="http://schemas.microsoft.com/office/drawing/2014/main" id="{BF70AD0A-611D-FFA3-CF6A-1535177A969F}"/>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A18DDA-F2A0-7041-D21E-4F00F4828837}"/>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Tree>
    <p:extLst>
      <p:ext uri="{BB962C8B-B14F-4D97-AF65-F5344CB8AC3E}">
        <p14:creationId xmlns:p14="http://schemas.microsoft.com/office/powerpoint/2010/main" val="5993265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 Contact slide yellow">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1116B88-E521-6303-1332-874EE24A9C8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4" name="Straight Connector 3">
            <a:extLst>
              <a:ext uri="{FF2B5EF4-FFF2-40B4-BE49-F238E27FC236}">
                <a16:creationId xmlns:a16="http://schemas.microsoft.com/office/drawing/2014/main" id="{F718D0BE-986E-B269-1283-E3C6A86A4CCE}"/>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CB5354-8A35-0D4B-B494-88C3B9EDB8E6}"/>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3" name="Text Placeholder 28">
            <a:extLst>
              <a:ext uri="{FF2B5EF4-FFF2-40B4-BE49-F238E27FC236}">
                <a16:creationId xmlns:a16="http://schemas.microsoft.com/office/drawing/2014/main" id="{0CB1F259-5DFC-02A1-5ED9-ABC1DB86A038}"/>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tx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8" name="TextBox 7">
            <a:extLst>
              <a:ext uri="{FF2B5EF4-FFF2-40B4-BE49-F238E27FC236}">
                <a16:creationId xmlns:a16="http://schemas.microsoft.com/office/drawing/2014/main" id="{83F0E39D-10A9-A88A-F94F-86A56A0264E9}"/>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chemeClr val="accent5"/>
                </a:solidFill>
                <a:latin typeface="+mj-lt"/>
              </a:rPr>
              <a:t>Contact us</a:t>
            </a:r>
          </a:p>
        </p:txBody>
      </p:sp>
      <p:sp>
        <p:nvSpPr>
          <p:cNvPr id="9" name="Title 3">
            <a:extLst>
              <a:ext uri="{FF2B5EF4-FFF2-40B4-BE49-F238E27FC236}">
                <a16:creationId xmlns:a16="http://schemas.microsoft.com/office/drawing/2014/main" id="{FD53C947-744E-5F51-9698-4EF7510B5532}"/>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0800 111 4336  |</a:t>
            </a:r>
          </a:p>
        </p:txBody>
      </p:sp>
      <p:sp>
        <p:nvSpPr>
          <p:cNvPr id="13" name="Title 3">
            <a:extLst>
              <a:ext uri="{FF2B5EF4-FFF2-40B4-BE49-F238E27FC236}">
                <a16:creationId xmlns:a16="http://schemas.microsoft.com/office/drawing/2014/main" id="{E63663C9-07B5-EFDC-4773-A6332EEDC923}"/>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0">
                  <a:extLst>
                    <a:ext uri="{A12FA001-AC4F-418D-AE19-62706E023703}">
                      <ahyp:hlinkClr xmlns:ahyp="http://schemas.microsoft.com/office/drawing/2018/hyperlinkcolor" val="tx"/>
                    </a:ext>
                  </a:extLst>
                </a:hlinkClick>
              </a:rPr>
              <a:t>info@stoneking.co.uk</a:t>
            </a:r>
            <a:endParaRPr lang="en-GB" sz="1200" dirty="0">
              <a:solidFill>
                <a:schemeClr val="tx1"/>
              </a:solidFill>
              <a:latin typeface="+mn-lt"/>
            </a:endParaRPr>
          </a:p>
        </p:txBody>
      </p:sp>
      <p:sp>
        <p:nvSpPr>
          <p:cNvPr id="15" name="Title 3">
            <a:extLst>
              <a:ext uri="{FF2B5EF4-FFF2-40B4-BE49-F238E27FC236}">
                <a16:creationId xmlns:a16="http://schemas.microsoft.com/office/drawing/2014/main" id="{9CAA0389-26AE-C1D3-267A-E850FF2ED7EA}"/>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a:t>
            </a:r>
          </a:p>
        </p:txBody>
      </p:sp>
      <p:sp>
        <p:nvSpPr>
          <p:cNvPr id="17" name="Title 3">
            <a:extLst>
              <a:ext uri="{FF2B5EF4-FFF2-40B4-BE49-F238E27FC236}">
                <a16:creationId xmlns:a16="http://schemas.microsoft.com/office/drawing/2014/main" id="{E0E3B8F5-C8D7-7915-6516-6E4DC3DF82AF}"/>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1">
                  <a:extLst>
                    <a:ext uri="{A12FA001-AC4F-418D-AE19-62706E023703}">
                      <ahyp:hlinkClr xmlns:ahyp="http://schemas.microsoft.com/office/drawing/2018/hyperlinkcolor" val="tx"/>
                    </a:ext>
                  </a:extLst>
                </a:hlinkClick>
              </a:rPr>
              <a:t>stoneking.co.uk</a:t>
            </a:r>
            <a:endParaRPr lang="en-GB" sz="1200" dirty="0">
              <a:solidFill>
                <a:schemeClr val="tx1"/>
              </a:solidFill>
              <a:latin typeface="+mn-lt"/>
            </a:endParaRPr>
          </a:p>
        </p:txBody>
      </p:sp>
      <p:pic>
        <p:nvPicPr>
          <p:cNvPr id="18" name="Graphic 17">
            <a:hlinkClick r:id="rId12"/>
            <a:extLst>
              <a:ext uri="{FF2B5EF4-FFF2-40B4-BE49-F238E27FC236}">
                <a16:creationId xmlns:a16="http://schemas.microsoft.com/office/drawing/2014/main" id="{9F6A765A-A925-16C0-2DD4-2C7EB16757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9849" y="5111710"/>
            <a:ext cx="208495" cy="208495"/>
          </a:xfrm>
          <a:prstGeom prst="rect">
            <a:avLst/>
          </a:prstGeom>
        </p:spPr>
      </p:pic>
      <p:pic>
        <p:nvPicPr>
          <p:cNvPr id="19" name="Graphic 18">
            <a:hlinkClick r:id="rId15"/>
            <a:extLst>
              <a:ext uri="{FF2B5EF4-FFF2-40B4-BE49-F238E27FC236}">
                <a16:creationId xmlns:a16="http://schemas.microsoft.com/office/drawing/2014/main" id="{00A89806-5AB0-D9D4-51D6-D9CA41E09B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41575" y="5111710"/>
            <a:ext cx="208495" cy="208495"/>
          </a:xfrm>
          <a:prstGeom prst="rect">
            <a:avLst/>
          </a:prstGeom>
        </p:spPr>
      </p:pic>
      <p:pic>
        <p:nvPicPr>
          <p:cNvPr id="20" name="Graphic 19">
            <a:hlinkClick r:id="rId18"/>
            <a:extLst>
              <a:ext uri="{FF2B5EF4-FFF2-40B4-BE49-F238E27FC236}">
                <a16:creationId xmlns:a16="http://schemas.microsoft.com/office/drawing/2014/main" id="{02D44F1B-D80B-2554-519C-01783B40675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8023301" y="5111710"/>
            <a:ext cx="208495" cy="208495"/>
          </a:xfrm>
          <a:prstGeom prst="rect">
            <a:avLst/>
          </a:prstGeom>
        </p:spPr>
      </p:pic>
      <p:pic>
        <p:nvPicPr>
          <p:cNvPr id="21" name="Graphic 20">
            <a:hlinkClick r:id="rId21"/>
            <a:extLst>
              <a:ext uri="{FF2B5EF4-FFF2-40B4-BE49-F238E27FC236}">
                <a16:creationId xmlns:a16="http://schemas.microsoft.com/office/drawing/2014/main" id="{45244492-B010-C6B2-3D3D-113AA2871A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05028" y="5111710"/>
            <a:ext cx="208495" cy="208495"/>
          </a:xfrm>
          <a:prstGeom prst="rect">
            <a:avLst/>
          </a:prstGeom>
        </p:spPr>
      </p:pic>
    </p:spTree>
    <p:extLst>
      <p:ext uri="{BB962C8B-B14F-4D97-AF65-F5344CB8AC3E}">
        <p14:creationId xmlns:p14="http://schemas.microsoft.com/office/powerpoint/2010/main" val="39852373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1 Contact slide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320BF-27E5-DA1B-DC7C-887A02DE91B7}"/>
              </a:ext>
            </a:extLst>
          </p:cNvPr>
          <p:cNvSpPr/>
          <p:nvPr userDrawn="1"/>
        </p:nvSpPr>
        <p:spPr>
          <a:xfrm>
            <a:off x="-32789" y="3576055"/>
            <a:ext cx="9144000" cy="21439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sp>
        <p:nvSpPr>
          <p:cNvPr id="16" name="Text Placeholder 28">
            <a:extLst>
              <a:ext uri="{FF2B5EF4-FFF2-40B4-BE49-F238E27FC236}">
                <a16:creationId xmlns:a16="http://schemas.microsoft.com/office/drawing/2014/main" id="{FC35C90E-8888-F536-52AF-3FE2204EDEF4}"/>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22" name="TextBox 21">
            <a:extLst>
              <a:ext uri="{FF2B5EF4-FFF2-40B4-BE49-F238E27FC236}">
                <a16:creationId xmlns:a16="http://schemas.microsoft.com/office/drawing/2014/main" id="{F8656E60-E3BB-0A4C-F6D0-49C02470AF83}"/>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rgbClr val="FFFFFF"/>
                </a:solidFill>
                <a:latin typeface="+mj-lt"/>
              </a:rPr>
              <a:t>Contact us</a:t>
            </a:r>
          </a:p>
        </p:txBody>
      </p:sp>
      <p:sp>
        <p:nvSpPr>
          <p:cNvPr id="27" name="Title 3">
            <a:extLst>
              <a:ext uri="{FF2B5EF4-FFF2-40B4-BE49-F238E27FC236}">
                <a16:creationId xmlns:a16="http://schemas.microsoft.com/office/drawing/2014/main" id="{4EA6D2D9-CC4F-3E50-43C8-73DC79E63928}"/>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0800 111 4336  |</a:t>
            </a:r>
          </a:p>
        </p:txBody>
      </p:sp>
      <p:sp>
        <p:nvSpPr>
          <p:cNvPr id="31" name="Title 3">
            <a:extLst>
              <a:ext uri="{FF2B5EF4-FFF2-40B4-BE49-F238E27FC236}">
                <a16:creationId xmlns:a16="http://schemas.microsoft.com/office/drawing/2014/main" id="{317B6449-4BC5-BE78-84D0-4EF795D0D230}"/>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8">
                  <a:extLst>
                    <a:ext uri="{A12FA001-AC4F-418D-AE19-62706E023703}">
                      <ahyp:hlinkClr xmlns:ahyp="http://schemas.microsoft.com/office/drawing/2018/hyperlinkcolor" val="tx"/>
                    </a:ext>
                  </a:extLst>
                </a:hlinkClick>
              </a:rPr>
              <a:t>info@stoneking.co.uk</a:t>
            </a:r>
            <a:endParaRPr lang="en-GB" sz="1200" dirty="0">
              <a:solidFill>
                <a:schemeClr val="bg1"/>
              </a:solidFill>
              <a:latin typeface="+mn-lt"/>
            </a:endParaRPr>
          </a:p>
        </p:txBody>
      </p:sp>
      <p:sp>
        <p:nvSpPr>
          <p:cNvPr id="32" name="Title 3">
            <a:extLst>
              <a:ext uri="{FF2B5EF4-FFF2-40B4-BE49-F238E27FC236}">
                <a16:creationId xmlns:a16="http://schemas.microsoft.com/office/drawing/2014/main" id="{6DA36841-5558-B1EA-91E6-C70F414F8A5D}"/>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a:t>
            </a:r>
          </a:p>
        </p:txBody>
      </p:sp>
      <p:sp>
        <p:nvSpPr>
          <p:cNvPr id="33" name="Title 3">
            <a:extLst>
              <a:ext uri="{FF2B5EF4-FFF2-40B4-BE49-F238E27FC236}">
                <a16:creationId xmlns:a16="http://schemas.microsoft.com/office/drawing/2014/main" id="{775ED381-C796-EE6F-BB67-1D9137E926A0}"/>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9">
                  <a:extLst>
                    <a:ext uri="{A12FA001-AC4F-418D-AE19-62706E023703}">
                      <ahyp:hlinkClr xmlns:ahyp="http://schemas.microsoft.com/office/drawing/2018/hyperlinkcolor" val="tx"/>
                    </a:ext>
                  </a:extLst>
                </a:hlinkClick>
              </a:rPr>
              <a:t>stoneking.co.uk</a:t>
            </a:r>
            <a:endParaRPr lang="en-GB" sz="1200" dirty="0">
              <a:solidFill>
                <a:schemeClr val="bg1"/>
              </a:solidFill>
              <a:latin typeface="+mn-lt"/>
            </a:endParaRPr>
          </a:p>
        </p:txBody>
      </p:sp>
      <p:pic>
        <p:nvPicPr>
          <p:cNvPr id="36" name="Graphic 35">
            <a:hlinkClick r:id="rId10"/>
            <a:extLst>
              <a:ext uri="{FF2B5EF4-FFF2-40B4-BE49-F238E27FC236}">
                <a16:creationId xmlns:a16="http://schemas.microsoft.com/office/drawing/2014/main" id="{EAC4A1D6-C099-A1E3-E035-36951943C8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59849" y="5111710"/>
            <a:ext cx="208495" cy="208495"/>
          </a:xfrm>
          <a:prstGeom prst="rect">
            <a:avLst/>
          </a:prstGeom>
        </p:spPr>
      </p:pic>
      <p:pic>
        <p:nvPicPr>
          <p:cNvPr id="38" name="Graphic 37">
            <a:hlinkClick r:id="rId13"/>
            <a:extLst>
              <a:ext uri="{FF2B5EF4-FFF2-40B4-BE49-F238E27FC236}">
                <a16:creationId xmlns:a16="http://schemas.microsoft.com/office/drawing/2014/main" id="{54B6F086-64B9-CA44-20A6-638CE52F93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41575" y="5111710"/>
            <a:ext cx="208495" cy="208495"/>
          </a:xfrm>
          <a:prstGeom prst="rect">
            <a:avLst/>
          </a:prstGeom>
        </p:spPr>
      </p:pic>
      <p:pic>
        <p:nvPicPr>
          <p:cNvPr id="40" name="Graphic 39">
            <a:hlinkClick r:id="rId16"/>
            <a:extLst>
              <a:ext uri="{FF2B5EF4-FFF2-40B4-BE49-F238E27FC236}">
                <a16:creationId xmlns:a16="http://schemas.microsoft.com/office/drawing/2014/main" id="{2E3ADBA8-70C4-335C-D403-08CFC2AB1A2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23301" y="5111710"/>
            <a:ext cx="208495" cy="208495"/>
          </a:xfrm>
          <a:prstGeom prst="rect">
            <a:avLst/>
          </a:prstGeom>
        </p:spPr>
      </p:pic>
      <p:pic>
        <p:nvPicPr>
          <p:cNvPr id="42" name="Graphic 41">
            <a:hlinkClick r:id="rId19"/>
            <a:extLst>
              <a:ext uri="{FF2B5EF4-FFF2-40B4-BE49-F238E27FC236}">
                <a16:creationId xmlns:a16="http://schemas.microsoft.com/office/drawing/2014/main" id="{6B6D19C5-5E68-AA6F-4F89-2C02ABAF6E6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305028" y="5111710"/>
            <a:ext cx="208495" cy="208495"/>
          </a:xfrm>
          <a:prstGeom prst="rect">
            <a:avLst/>
          </a:prstGeom>
        </p:spPr>
      </p:pic>
      <p:pic>
        <p:nvPicPr>
          <p:cNvPr id="2" name="Graphic 1">
            <a:extLst>
              <a:ext uri="{FF2B5EF4-FFF2-40B4-BE49-F238E27FC236}">
                <a16:creationId xmlns:a16="http://schemas.microsoft.com/office/drawing/2014/main" id="{CC399514-B929-7F4D-4C50-BD6B1431B7C6}"/>
              </a:ext>
            </a:extLst>
          </p:cNvPr>
          <p:cNvPicPr>
            <a:picLocks noChangeAspect="1"/>
          </p:cNvPicPr>
          <p:nvPr userDrawn="1"/>
        </p:nvPicPr>
        <p:blipFill rotWithShape="1">
          <a:blip r:embed="rId22">
            <a:extLst>
              <a:ext uri="{96DAC541-7B7A-43D3-8B79-37D633B846F1}">
                <asvg:svgBlip xmlns:asvg="http://schemas.microsoft.com/office/drawing/2016/SVG/main" r:embed="rId23"/>
              </a:ext>
            </a:extLst>
          </a:blip>
          <a:srcRect t="66122"/>
          <a:stretch/>
        </p:blipFill>
        <p:spPr>
          <a:xfrm rot="10800000">
            <a:off x="647564" y="4187936"/>
            <a:ext cx="1908000" cy="1527064"/>
          </a:xfrm>
          <a:prstGeom prst="rect">
            <a:avLst/>
          </a:prstGeom>
        </p:spPr>
      </p:pic>
      <p:cxnSp>
        <p:nvCxnSpPr>
          <p:cNvPr id="3" name="Straight Connector 2">
            <a:extLst>
              <a:ext uri="{FF2B5EF4-FFF2-40B4-BE49-F238E27FC236}">
                <a16:creationId xmlns:a16="http://schemas.microsoft.com/office/drawing/2014/main" id="{2822D528-03B6-9C06-4367-055DB62EA4E3}"/>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9441475-B689-9DD2-4CCB-F540E092F79D}"/>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Tree>
    <p:extLst>
      <p:ext uri="{BB962C8B-B14F-4D97-AF65-F5344CB8AC3E}">
        <p14:creationId xmlns:p14="http://schemas.microsoft.com/office/powerpoint/2010/main" val="450835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 Contact slide purp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5097436-B972-916E-4C5D-8F7DB0FED5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6122"/>
          <a:stretch/>
        </p:blipFill>
        <p:spPr>
          <a:xfrm rot="10800000">
            <a:off x="647564" y="4187936"/>
            <a:ext cx="1908000" cy="1527064"/>
          </a:xfrm>
          <a:prstGeom prst="rect">
            <a:avLst/>
          </a:prstGeom>
        </p:spPr>
      </p:pic>
      <p:cxnSp>
        <p:nvCxnSpPr>
          <p:cNvPr id="4" name="Straight Connector 3">
            <a:extLst>
              <a:ext uri="{FF2B5EF4-FFF2-40B4-BE49-F238E27FC236}">
                <a16:creationId xmlns:a16="http://schemas.microsoft.com/office/drawing/2014/main" id="{E1ABE423-EECA-CC84-C53C-9D9517602A38}"/>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14CF2F-646A-90D9-D578-BDC096F52501}"/>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0"/>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580" y="2389448"/>
            <a:ext cx="1620000" cy="1181647"/>
          </a:xfrm>
          <a:prstGeom prst="rect">
            <a:avLst/>
          </a:prstGeom>
        </p:spPr>
      </p:pic>
      <p:sp>
        <p:nvSpPr>
          <p:cNvPr id="3" name="Text Placeholder 28">
            <a:extLst>
              <a:ext uri="{FF2B5EF4-FFF2-40B4-BE49-F238E27FC236}">
                <a16:creationId xmlns:a16="http://schemas.microsoft.com/office/drawing/2014/main" id="{0CB1F259-5DFC-02A1-5ED9-ABC1DB86A038}"/>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tx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8" name="TextBox 7">
            <a:extLst>
              <a:ext uri="{FF2B5EF4-FFF2-40B4-BE49-F238E27FC236}">
                <a16:creationId xmlns:a16="http://schemas.microsoft.com/office/drawing/2014/main" id="{83F0E39D-10A9-A88A-F94F-86A56A0264E9}"/>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chemeClr val="accent6"/>
                </a:solidFill>
                <a:latin typeface="+mj-lt"/>
              </a:rPr>
              <a:t>Contact us</a:t>
            </a:r>
          </a:p>
        </p:txBody>
      </p:sp>
      <p:sp>
        <p:nvSpPr>
          <p:cNvPr id="9" name="Title 3">
            <a:extLst>
              <a:ext uri="{FF2B5EF4-FFF2-40B4-BE49-F238E27FC236}">
                <a16:creationId xmlns:a16="http://schemas.microsoft.com/office/drawing/2014/main" id="{FD53C947-744E-5F51-9698-4EF7510B5532}"/>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0800 111 4336  |</a:t>
            </a:r>
          </a:p>
        </p:txBody>
      </p:sp>
      <p:sp>
        <p:nvSpPr>
          <p:cNvPr id="13" name="Title 3">
            <a:extLst>
              <a:ext uri="{FF2B5EF4-FFF2-40B4-BE49-F238E27FC236}">
                <a16:creationId xmlns:a16="http://schemas.microsoft.com/office/drawing/2014/main" id="{E63663C9-07B5-EFDC-4773-A6332EEDC923}"/>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0">
                  <a:extLst>
                    <a:ext uri="{A12FA001-AC4F-418D-AE19-62706E023703}">
                      <ahyp:hlinkClr xmlns:ahyp="http://schemas.microsoft.com/office/drawing/2018/hyperlinkcolor" val="tx"/>
                    </a:ext>
                  </a:extLst>
                </a:hlinkClick>
              </a:rPr>
              <a:t>info@stoneking.co.uk</a:t>
            </a:r>
            <a:endParaRPr lang="en-GB" sz="1200" dirty="0">
              <a:solidFill>
                <a:schemeClr val="tx1"/>
              </a:solidFill>
              <a:latin typeface="+mn-lt"/>
            </a:endParaRPr>
          </a:p>
        </p:txBody>
      </p:sp>
      <p:sp>
        <p:nvSpPr>
          <p:cNvPr id="15" name="Title 3">
            <a:extLst>
              <a:ext uri="{FF2B5EF4-FFF2-40B4-BE49-F238E27FC236}">
                <a16:creationId xmlns:a16="http://schemas.microsoft.com/office/drawing/2014/main" id="{9CAA0389-26AE-C1D3-267A-E850FF2ED7EA}"/>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solidFill>
                  <a:schemeClr val="tx1"/>
                </a:solidFill>
                <a:latin typeface="+mn-lt"/>
              </a:rPr>
              <a:t>|</a:t>
            </a:r>
          </a:p>
        </p:txBody>
      </p:sp>
      <p:sp>
        <p:nvSpPr>
          <p:cNvPr id="17" name="Title 3">
            <a:extLst>
              <a:ext uri="{FF2B5EF4-FFF2-40B4-BE49-F238E27FC236}">
                <a16:creationId xmlns:a16="http://schemas.microsoft.com/office/drawing/2014/main" id="{E0E3B8F5-C8D7-7915-6516-6E4DC3DF82AF}"/>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tx1"/>
                </a:solidFill>
                <a:latin typeface="+mn-lt"/>
                <a:hlinkClick r:id="rId11">
                  <a:extLst>
                    <a:ext uri="{A12FA001-AC4F-418D-AE19-62706E023703}">
                      <ahyp:hlinkClr xmlns:ahyp="http://schemas.microsoft.com/office/drawing/2018/hyperlinkcolor" val="tx"/>
                    </a:ext>
                  </a:extLst>
                </a:hlinkClick>
              </a:rPr>
              <a:t>stoneking.co.uk</a:t>
            </a:r>
            <a:endParaRPr lang="en-GB" sz="1200" dirty="0">
              <a:solidFill>
                <a:schemeClr val="tx1"/>
              </a:solidFill>
              <a:latin typeface="+mn-lt"/>
            </a:endParaRPr>
          </a:p>
        </p:txBody>
      </p:sp>
      <p:pic>
        <p:nvPicPr>
          <p:cNvPr id="18" name="Graphic 17">
            <a:hlinkClick r:id="rId12"/>
            <a:extLst>
              <a:ext uri="{FF2B5EF4-FFF2-40B4-BE49-F238E27FC236}">
                <a16:creationId xmlns:a16="http://schemas.microsoft.com/office/drawing/2014/main" id="{9F6A765A-A925-16C0-2DD4-2C7EB16757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9849" y="5111710"/>
            <a:ext cx="208495" cy="208495"/>
          </a:xfrm>
          <a:prstGeom prst="rect">
            <a:avLst/>
          </a:prstGeom>
        </p:spPr>
      </p:pic>
      <p:pic>
        <p:nvPicPr>
          <p:cNvPr id="19" name="Graphic 18">
            <a:hlinkClick r:id="rId15"/>
            <a:extLst>
              <a:ext uri="{FF2B5EF4-FFF2-40B4-BE49-F238E27FC236}">
                <a16:creationId xmlns:a16="http://schemas.microsoft.com/office/drawing/2014/main" id="{00A89806-5AB0-D9D4-51D6-D9CA41E09B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41575" y="5111710"/>
            <a:ext cx="208495" cy="208495"/>
          </a:xfrm>
          <a:prstGeom prst="rect">
            <a:avLst/>
          </a:prstGeom>
        </p:spPr>
      </p:pic>
      <p:pic>
        <p:nvPicPr>
          <p:cNvPr id="20" name="Graphic 19">
            <a:hlinkClick r:id="rId18"/>
            <a:extLst>
              <a:ext uri="{FF2B5EF4-FFF2-40B4-BE49-F238E27FC236}">
                <a16:creationId xmlns:a16="http://schemas.microsoft.com/office/drawing/2014/main" id="{02D44F1B-D80B-2554-519C-01783B40675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8023301" y="5111710"/>
            <a:ext cx="208495" cy="208495"/>
          </a:xfrm>
          <a:prstGeom prst="rect">
            <a:avLst/>
          </a:prstGeom>
        </p:spPr>
      </p:pic>
      <p:pic>
        <p:nvPicPr>
          <p:cNvPr id="21" name="Graphic 20">
            <a:hlinkClick r:id="rId21"/>
            <a:extLst>
              <a:ext uri="{FF2B5EF4-FFF2-40B4-BE49-F238E27FC236}">
                <a16:creationId xmlns:a16="http://schemas.microsoft.com/office/drawing/2014/main" id="{45244492-B010-C6B2-3D3D-113AA2871A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05028" y="5111710"/>
            <a:ext cx="208495" cy="208495"/>
          </a:xfrm>
          <a:prstGeom prst="rect">
            <a:avLst/>
          </a:prstGeom>
        </p:spPr>
      </p:pic>
    </p:spTree>
    <p:extLst>
      <p:ext uri="{BB962C8B-B14F-4D97-AF65-F5344CB8AC3E}">
        <p14:creationId xmlns:p14="http://schemas.microsoft.com/office/powerpoint/2010/main" val="699091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1 Contact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320BF-27E5-DA1B-DC7C-887A02DE91B7}"/>
              </a:ext>
            </a:extLst>
          </p:cNvPr>
          <p:cNvSpPr/>
          <p:nvPr userDrawn="1"/>
        </p:nvSpPr>
        <p:spPr>
          <a:xfrm>
            <a:off x="0" y="3578283"/>
            <a:ext cx="9144000" cy="21439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F8D17B0A-1983-4E8D-4FCF-AF60A0351325}"/>
              </a:ext>
            </a:extLst>
          </p:cNvPr>
          <p:cNvSpPr>
            <a:spLocks noGrp="1"/>
          </p:cNvSpPr>
          <p:nvPr>
            <p:ph type="pic" sz="quarter" idx="12"/>
          </p:nvPr>
        </p:nvSpPr>
        <p:spPr>
          <a:xfrm>
            <a:off x="0" y="6408"/>
            <a:ext cx="9144000" cy="3571875"/>
          </a:xfrm>
          <a:custGeom>
            <a:avLst/>
            <a:gdLst>
              <a:gd name="connsiteX0" fmla="*/ 2555564 w 9144000"/>
              <a:gd name="connsiteY0" fmla="*/ 0 h 3571875"/>
              <a:gd name="connsiteX1" fmla="*/ 9144000 w 9144000"/>
              <a:gd name="connsiteY1" fmla="*/ 0 h 3571875"/>
              <a:gd name="connsiteX2" fmla="*/ 9144000 w 9144000"/>
              <a:gd name="connsiteY2" fmla="*/ 3571875 h 3571875"/>
              <a:gd name="connsiteX3" fmla="*/ 2555564 w 9144000"/>
              <a:gd name="connsiteY3" fmla="*/ 3571875 h 3571875"/>
              <a:gd name="connsiteX4" fmla="*/ 0 w 9144000"/>
              <a:gd name="connsiteY4" fmla="*/ 0 h 3571875"/>
              <a:gd name="connsiteX5" fmla="*/ 647564 w 9144000"/>
              <a:gd name="connsiteY5" fmla="*/ 0 h 3571875"/>
              <a:gd name="connsiteX6" fmla="*/ 647564 w 9144000"/>
              <a:gd name="connsiteY6" fmla="*/ 3571875 h 3571875"/>
              <a:gd name="connsiteX7" fmla="*/ 0 w 9144000"/>
              <a:gd name="connsiteY7"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571875">
                <a:moveTo>
                  <a:pt x="2555564" y="0"/>
                </a:moveTo>
                <a:lnTo>
                  <a:pt x="9144000" y="0"/>
                </a:lnTo>
                <a:lnTo>
                  <a:pt x="9144000" y="3571875"/>
                </a:lnTo>
                <a:lnTo>
                  <a:pt x="2555564" y="3571875"/>
                </a:lnTo>
                <a:close/>
                <a:moveTo>
                  <a:pt x="0" y="0"/>
                </a:moveTo>
                <a:lnTo>
                  <a:pt x="647564" y="0"/>
                </a:lnTo>
                <a:lnTo>
                  <a:pt x="647564" y="3571875"/>
                </a:lnTo>
                <a:lnTo>
                  <a:pt x="0" y="3571875"/>
                </a:lnTo>
                <a:close/>
              </a:path>
            </a:pathLst>
          </a:custGeom>
        </p:spPr>
        <p:txBody>
          <a:bodyPr wrap="square" anchor="ctr">
            <a:noAutofit/>
          </a:bodyPr>
          <a:lstStyle>
            <a:lvl1pPr marL="0" indent="0" algn="ctr">
              <a:buFontTx/>
              <a:buNone/>
              <a:defRPr sz="1200"/>
            </a:lvl1pPr>
          </a:lstStyle>
          <a:p>
            <a:endParaRPr lang="en-US" dirty="0"/>
          </a:p>
        </p:txBody>
      </p:sp>
      <p:pic>
        <p:nvPicPr>
          <p:cNvPr id="10" name="Graphic 9">
            <a:extLst>
              <a:ext uri="{FF2B5EF4-FFF2-40B4-BE49-F238E27FC236}">
                <a16:creationId xmlns:a16="http://schemas.microsoft.com/office/drawing/2014/main" id="{AC96BF5F-632C-3D96-56A7-375FA0C3F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564" y="0"/>
            <a:ext cx="1908000" cy="4507489"/>
          </a:xfrm>
          <a:prstGeom prst="rect">
            <a:avLst/>
          </a:prstGeom>
        </p:spPr>
      </p:pic>
      <p:pic>
        <p:nvPicPr>
          <p:cNvPr id="12" name="Graphic 11">
            <a:extLst>
              <a:ext uri="{FF2B5EF4-FFF2-40B4-BE49-F238E27FC236}">
                <a16:creationId xmlns:a16="http://schemas.microsoft.com/office/drawing/2014/main" id="{87B37A4D-84F0-6508-0611-5362B8332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580" y="373224"/>
            <a:ext cx="1620000" cy="324000"/>
          </a:xfrm>
          <a:prstGeom prst="rect">
            <a:avLst/>
          </a:prstGeom>
        </p:spPr>
      </p:pic>
      <p:pic>
        <p:nvPicPr>
          <p:cNvPr id="14" name="Graphic 13">
            <a:extLst>
              <a:ext uri="{FF2B5EF4-FFF2-40B4-BE49-F238E27FC236}">
                <a16:creationId xmlns:a16="http://schemas.microsoft.com/office/drawing/2014/main" id="{1F1BA635-3F60-8B92-E00A-A5CB75D1C2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1580" y="2389448"/>
            <a:ext cx="1620000" cy="1181647"/>
          </a:xfrm>
          <a:prstGeom prst="rect">
            <a:avLst/>
          </a:prstGeom>
        </p:spPr>
      </p:pic>
      <p:sp>
        <p:nvSpPr>
          <p:cNvPr id="16" name="Text Placeholder 28">
            <a:extLst>
              <a:ext uri="{FF2B5EF4-FFF2-40B4-BE49-F238E27FC236}">
                <a16:creationId xmlns:a16="http://schemas.microsoft.com/office/drawing/2014/main" id="{FC35C90E-8888-F536-52AF-3FE2204EDEF4}"/>
              </a:ext>
            </a:extLst>
          </p:cNvPr>
          <p:cNvSpPr>
            <a:spLocks noGrp="1"/>
          </p:cNvSpPr>
          <p:nvPr>
            <p:ph type="body" sz="quarter" idx="13" hasCustomPrompt="1"/>
          </p:nvPr>
        </p:nvSpPr>
        <p:spPr>
          <a:xfrm>
            <a:off x="3202935" y="3899183"/>
            <a:ext cx="5310588" cy="411224"/>
          </a:xfrm>
        </p:spPr>
        <p:txBody>
          <a:bodyPr lIns="0" tIns="0" rIns="0" bIns="0"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marL="0" indent="0">
              <a:buNone/>
            </a:pPr>
            <a:r>
              <a:rPr lang="en-GB" sz="1000" dirty="0"/>
              <a:t>[space to be left for disclaimers] </a:t>
            </a:r>
          </a:p>
        </p:txBody>
      </p:sp>
      <p:sp>
        <p:nvSpPr>
          <p:cNvPr id="22" name="TextBox 21">
            <a:extLst>
              <a:ext uri="{FF2B5EF4-FFF2-40B4-BE49-F238E27FC236}">
                <a16:creationId xmlns:a16="http://schemas.microsoft.com/office/drawing/2014/main" id="{F8656E60-E3BB-0A4C-F6D0-49C02470AF83}"/>
              </a:ext>
            </a:extLst>
          </p:cNvPr>
          <p:cNvSpPr txBox="1"/>
          <p:nvPr userDrawn="1"/>
        </p:nvSpPr>
        <p:spPr>
          <a:xfrm>
            <a:off x="3202935" y="4648008"/>
            <a:ext cx="2304256" cy="307777"/>
          </a:xfrm>
          <a:prstGeom prst="rect">
            <a:avLst/>
          </a:prstGeom>
          <a:noFill/>
        </p:spPr>
        <p:txBody>
          <a:bodyPr wrap="square" lIns="0" tIns="0" rIns="0" bIns="0" rtlCol="0">
            <a:spAutoFit/>
          </a:bodyPr>
          <a:lstStyle/>
          <a:p>
            <a:r>
              <a:rPr lang="en-US" sz="2000" dirty="0">
                <a:solidFill>
                  <a:srgbClr val="FFFFFF"/>
                </a:solidFill>
                <a:latin typeface="+mj-lt"/>
              </a:rPr>
              <a:t>Contact us</a:t>
            </a:r>
          </a:p>
        </p:txBody>
      </p:sp>
      <p:sp>
        <p:nvSpPr>
          <p:cNvPr id="27" name="Title 3">
            <a:extLst>
              <a:ext uri="{FF2B5EF4-FFF2-40B4-BE49-F238E27FC236}">
                <a16:creationId xmlns:a16="http://schemas.microsoft.com/office/drawing/2014/main" id="{4EA6D2D9-CC4F-3E50-43C8-73DC79E63928}"/>
              </a:ext>
            </a:extLst>
          </p:cNvPr>
          <p:cNvSpPr txBox="1">
            <a:spLocks/>
          </p:cNvSpPr>
          <p:nvPr userDrawn="1"/>
        </p:nvSpPr>
        <p:spPr>
          <a:xfrm>
            <a:off x="3203833" y="5111711"/>
            <a:ext cx="1152143"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0800 111 4336  |</a:t>
            </a:r>
          </a:p>
        </p:txBody>
      </p:sp>
      <p:sp>
        <p:nvSpPr>
          <p:cNvPr id="31" name="Title 3">
            <a:extLst>
              <a:ext uri="{FF2B5EF4-FFF2-40B4-BE49-F238E27FC236}">
                <a16:creationId xmlns:a16="http://schemas.microsoft.com/office/drawing/2014/main" id="{317B6449-4BC5-BE78-84D0-4EF795D0D230}"/>
              </a:ext>
            </a:extLst>
          </p:cNvPr>
          <p:cNvSpPr txBox="1">
            <a:spLocks/>
          </p:cNvSpPr>
          <p:nvPr userDrawn="1"/>
        </p:nvSpPr>
        <p:spPr>
          <a:xfrm>
            <a:off x="4399587" y="5111711"/>
            <a:ext cx="1504561"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8">
                  <a:extLst>
                    <a:ext uri="{A12FA001-AC4F-418D-AE19-62706E023703}">
                      <ahyp:hlinkClr xmlns:ahyp="http://schemas.microsoft.com/office/drawing/2018/hyperlinkcolor" val="tx"/>
                    </a:ext>
                  </a:extLst>
                </a:hlinkClick>
              </a:rPr>
              <a:t>info@stoneking.co.uk</a:t>
            </a:r>
            <a:endParaRPr lang="en-GB" sz="1200" dirty="0">
              <a:solidFill>
                <a:schemeClr val="bg1"/>
              </a:solidFill>
              <a:latin typeface="+mn-lt"/>
            </a:endParaRPr>
          </a:p>
        </p:txBody>
      </p:sp>
      <p:sp>
        <p:nvSpPr>
          <p:cNvPr id="32" name="Title 3">
            <a:extLst>
              <a:ext uri="{FF2B5EF4-FFF2-40B4-BE49-F238E27FC236}">
                <a16:creationId xmlns:a16="http://schemas.microsoft.com/office/drawing/2014/main" id="{6DA36841-5558-B1EA-91E6-C70F414F8A5D}"/>
              </a:ext>
            </a:extLst>
          </p:cNvPr>
          <p:cNvSpPr txBox="1">
            <a:spLocks/>
          </p:cNvSpPr>
          <p:nvPr userDrawn="1"/>
        </p:nvSpPr>
        <p:spPr>
          <a:xfrm>
            <a:off x="5952059" y="5111711"/>
            <a:ext cx="60102"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a:latin typeface="+mn-lt"/>
              </a:rPr>
              <a:t>|</a:t>
            </a:r>
          </a:p>
        </p:txBody>
      </p:sp>
      <p:sp>
        <p:nvSpPr>
          <p:cNvPr id="33" name="Title 3">
            <a:extLst>
              <a:ext uri="{FF2B5EF4-FFF2-40B4-BE49-F238E27FC236}">
                <a16:creationId xmlns:a16="http://schemas.microsoft.com/office/drawing/2014/main" id="{775ED381-C796-EE6F-BB67-1D9137E926A0}"/>
              </a:ext>
            </a:extLst>
          </p:cNvPr>
          <p:cNvSpPr txBox="1">
            <a:spLocks/>
          </p:cNvSpPr>
          <p:nvPr userDrawn="1"/>
        </p:nvSpPr>
        <p:spPr>
          <a:xfrm>
            <a:off x="6077663" y="5111711"/>
            <a:ext cx="1086626" cy="19406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lnSpc>
                <a:spcPct val="100000"/>
              </a:lnSpc>
              <a:spcAft>
                <a:spcPts val="600"/>
              </a:spcAft>
            </a:pPr>
            <a:r>
              <a:rPr lang="en-GB" sz="1200" dirty="0" err="1">
                <a:solidFill>
                  <a:schemeClr val="bg1"/>
                </a:solidFill>
                <a:latin typeface="+mn-lt"/>
                <a:hlinkClick r:id="rId9">
                  <a:extLst>
                    <a:ext uri="{A12FA001-AC4F-418D-AE19-62706E023703}">
                      <ahyp:hlinkClr xmlns:ahyp="http://schemas.microsoft.com/office/drawing/2018/hyperlinkcolor" val="tx"/>
                    </a:ext>
                  </a:extLst>
                </a:hlinkClick>
              </a:rPr>
              <a:t>stoneking.co.uk</a:t>
            </a:r>
            <a:endParaRPr lang="en-GB" sz="1200" dirty="0">
              <a:solidFill>
                <a:schemeClr val="bg1"/>
              </a:solidFill>
              <a:latin typeface="+mn-lt"/>
            </a:endParaRPr>
          </a:p>
        </p:txBody>
      </p:sp>
      <p:pic>
        <p:nvPicPr>
          <p:cNvPr id="36" name="Graphic 35">
            <a:hlinkClick r:id="rId10"/>
            <a:extLst>
              <a:ext uri="{FF2B5EF4-FFF2-40B4-BE49-F238E27FC236}">
                <a16:creationId xmlns:a16="http://schemas.microsoft.com/office/drawing/2014/main" id="{EAC4A1D6-C099-A1E3-E035-36951943C8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459849" y="5111710"/>
            <a:ext cx="208495" cy="208495"/>
          </a:xfrm>
          <a:prstGeom prst="rect">
            <a:avLst/>
          </a:prstGeom>
        </p:spPr>
      </p:pic>
      <p:pic>
        <p:nvPicPr>
          <p:cNvPr id="38" name="Graphic 37">
            <a:hlinkClick r:id="rId13"/>
            <a:extLst>
              <a:ext uri="{FF2B5EF4-FFF2-40B4-BE49-F238E27FC236}">
                <a16:creationId xmlns:a16="http://schemas.microsoft.com/office/drawing/2014/main" id="{54B6F086-64B9-CA44-20A6-638CE52F93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41575" y="5111710"/>
            <a:ext cx="208495" cy="208495"/>
          </a:xfrm>
          <a:prstGeom prst="rect">
            <a:avLst/>
          </a:prstGeom>
        </p:spPr>
      </p:pic>
      <p:pic>
        <p:nvPicPr>
          <p:cNvPr id="40" name="Graphic 39">
            <a:hlinkClick r:id="rId16"/>
            <a:extLst>
              <a:ext uri="{FF2B5EF4-FFF2-40B4-BE49-F238E27FC236}">
                <a16:creationId xmlns:a16="http://schemas.microsoft.com/office/drawing/2014/main" id="{2E3ADBA8-70C4-335C-D403-08CFC2AB1A2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23301" y="5111710"/>
            <a:ext cx="208495" cy="208495"/>
          </a:xfrm>
          <a:prstGeom prst="rect">
            <a:avLst/>
          </a:prstGeom>
        </p:spPr>
      </p:pic>
      <p:pic>
        <p:nvPicPr>
          <p:cNvPr id="42" name="Graphic 41">
            <a:hlinkClick r:id="rId19"/>
            <a:extLst>
              <a:ext uri="{FF2B5EF4-FFF2-40B4-BE49-F238E27FC236}">
                <a16:creationId xmlns:a16="http://schemas.microsoft.com/office/drawing/2014/main" id="{6B6D19C5-5E68-AA6F-4F89-2C02ABAF6E6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305028" y="5111710"/>
            <a:ext cx="208495" cy="208495"/>
          </a:xfrm>
          <a:prstGeom prst="rect">
            <a:avLst/>
          </a:prstGeom>
        </p:spPr>
      </p:pic>
      <p:pic>
        <p:nvPicPr>
          <p:cNvPr id="2" name="Graphic 1">
            <a:extLst>
              <a:ext uri="{FF2B5EF4-FFF2-40B4-BE49-F238E27FC236}">
                <a16:creationId xmlns:a16="http://schemas.microsoft.com/office/drawing/2014/main" id="{65EDB274-F489-6199-4FDB-97361A6E1DAC}"/>
              </a:ext>
            </a:extLst>
          </p:cNvPr>
          <p:cNvPicPr>
            <a:picLocks noChangeAspect="1"/>
          </p:cNvPicPr>
          <p:nvPr userDrawn="1"/>
        </p:nvPicPr>
        <p:blipFill rotWithShape="1">
          <a:blip r:embed="rId22">
            <a:extLst>
              <a:ext uri="{96DAC541-7B7A-43D3-8B79-37D633B846F1}">
                <asvg:svgBlip xmlns:asvg="http://schemas.microsoft.com/office/drawing/2016/SVG/main" r:embed="rId23"/>
              </a:ext>
            </a:extLst>
          </a:blip>
          <a:srcRect t="66122"/>
          <a:stretch/>
        </p:blipFill>
        <p:spPr>
          <a:xfrm rot="10800000">
            <a:off x="647564" y="4187936"/>
            <a:ext cx="1908000" cy="1527064"/>
          </a:xfrm>
          <a:prstGeom prst="rect">
            <a:avLst/>
          </a:prstGeom>
        </p:spPr>
      </p:pic>
      <p:cxnSp>
        <p:nvCxnSpPr>
          <p:cNvPr id="3" name="Straight Connector 2">
            <a:extLst>
              <a:ext uri="{FF2B5EF4-FFF2-40B4-BE49-F238E27FC236}">
                <a16:creationId xmlns:a16="http://schemas.microsoft.com/office/drawing/2014/main" id="{1072C0AF-D959-83BB-C94C-C108B49A51EB}"/>
              </a:ext>
            </a:extLst>
          </p:cNvPr>
          <p:cNvCxnSpPr>
            <a:cxnSpLocks/>
          </p:cNvCxnSpPr>
          <p:nvPr userDrawn="1"/>
        </p:nvCxnSpPr>
        <p:spPr>
          <a:xfrm>
            <a:off x="2411580" y="4513684"/>
            <a:ext cx="0" cy="1059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2E8F6E2-9881-C6FB-02D2-151E0A9AE438}"/>
              </a:ext>
            </a:extLst>
          </p:cNvPr>
          <p:cNvSpPr txBox="1"/>
          <p:nvPr userDrawn="1"/>
        </p:nvSpPr>
        <p:spPr>
          <a:xfrm>
            <a:off x="791580" y="4513684"/>
            <a:ext cx="1511809" cy="1077218"/>
          </a:xfrm>
          <a:prstGeom prst="rect">
            <a:avLst/>
          </a:prstGeom>
          <a:noFill/>
        </p:spPr>
        <p:txBody>
          <a:bodyPr wrap="square" lIns="0" tIns="0" rIns="0" bIns="0" rtlCol="0">
            <a:spAutoFit/>
          </a:bodyPr>
          <a:lstStyle/>
          <a:p>
            <a:pPr lvl="0" algn="r"/>
            <a:r>
              <a:rPr lang="en-GB" sz="1000" dirty="0">
                <a:solidFill>
                  <a:schemeClr val="bg1"/>
                </a:solidFill>
                <a:latin typeface="+mj-lt"/>
              </a:rPr>
              <a:t>Bath</a:t>
            </a:r>
          </a:p>
          <a:p>
            <a:pPr lvl="0" algn="r"/>
            <a:r>
              <a:rPr lang="en-GB" sz="1000" dirty="0">
                <a:solidFill>
                  <a:schemeClr val="bg1"/>
                </a:solidFill>
                <a:latin typeface="+mj-lt"/>
              </a:rPr>
              <a:t>Birmingham</a:t>
            </a:r>
          </a:p>
          <a:p>
            <a:pPr lvl="0" algn="r"/>
            <a:r>
              <a:rPr lang="en-GB" sz="1000" dirty="0">
                <a:solidFill>
                  <a:schemeClr val="bg1"/>
                </a:solidFill>
                <a:latin typeface="+mj-lt"/>
              </a:rPr>
              <a:t>Bristol</a:t>
            </a:r>
          </a:p>
          <a:p>
            <a:pPr lvl="0" algn="r"/>
            <a:r>
              <a:rPr lang="en-GB" sz="1000" dirty="0">
                <a:solidFill>
                  <a:schemeClr val="bg1"/>
                </a:solidFill>
                <a:latin typeface="+mj-lt"/>
              </a:rPr>
              <a:t>Cambridge</a:t>
            </a:r>
          </a:p>
          <a:p>
            <a:pPr lvl="0" algn="r"/>
            <a:r>
              <a:rPr lang="en-GB" sz="1000" dirty="0">
                <a:solidFill>
                  <a:schemeClr val="bg1"/>
                </a:solidFill>
                <a:latin typeface="+mj-lt"/>
              </a:rPr>
              <a:t>Leeds</a:t>
            </a:r>
          </a:p>
          <a:p>
            <a:pPr lvl="0" algn="r"/>
            <a:r>
              <a:rPr lang="en-GB" sz="1000" dirty="0">
                <a:solidFill>
                  <a:schemeClr val="bg1"/>
                </a:solidFill>
                <a:latin typeface="+mj-lt"/>
              </a:rPr>
              <a:t>London</a:t>
            </a:r>
          </a:p>
          <a:p>
            <a:pPr lvl="0" algn="r"/>
            <a:r>
              <a:rPr lang="en-GB" sz="1000" dirty="0">
                <a:solidFill>
                  <a:schemeClr val="bg1"/>
                </a:solidFill>
                <a:latin typeface="+mj-lt"/>
              </a:rPr>
              <a:t>Manchester</a:t>
            </a:r>
          </a:p>
        </p:txBody>
      </p:sp>
    </p:spTree>
    <p:extLst>
      <p:ext uri="{BB962C8B-B14F-4D97-AF65-F5344CB8AC3E}">
        <p14:creationId xmlns:p14="http://schemas.microsoft.com/office/powerpoint/2010/main" val="3658080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hyperlink" Target="mailto:info@stoneking.co.uk/?subject=Enquiry"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hyperlink" Target="mailto:info@stoneking.co.uk" TargetMode="Externa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hyperlink" Target="https://www.stoneking.co.u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theme" Target="../theme/theme2.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3.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564" y="136800"/>
            <a:ext cx="7164796" cy="684000"/>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7564" y="1381340"/>
            <a:ext cx="7806172" cy="376389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userDrawn="1"/>
        </p:nvSpPr>
        <p:spPr>
          <a:xfrm>
            <a:off x="647564" y="5178275"/>
            <a:ext cx="324036" cy="250608"/>
          </a:xfrm>
          <a:prstGeom prst="rect">
            <a:avLst/>
          </a:prstGeom>
        </p:spPr>
        <p:txBody>
          <a:bodyPr vert="horz" wrap="none" lIns="0" tIns="0" rIns="0" bIns="0" rtlCol="0" anchor="b">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800" smtClean="0">
                <a:solidFill>
                  <a:schemeClr val="tx1"/>
                </a:solidFill>
              </a:rPr>
              <a:pPr algn="l"/>
              <a:t>‹#›</a:t>
            </a:fld>
            <a:endParaRPr lang="en-US" sz="800" dirty="0">
              <a:solidFill>
                <a:schemeClr val="tx1"/>
              </a:solidFill>
            </a:endParaRPr>
          </a:p>
        </p:txBody>
      </p:sp>
      <p:cxnSp>
        <p:nvCxnSpPr>
          <p:cNvPr id="10" name="Straight Connector 9">
            <a:extLst>
              <a:ext uri="{FF2B5EF4-FFF2-40B4-BE49-F238E27FC236}">
                <a16:creationId xmlns:a16="http://schemas.microsoft.com/office/drawing/2014/main" id="{C610DE43-5CA5-688A-5D88-4AB5AA4733F3}"/>
              </a:ext>
            </a:extLst>
          </p:cNvPr>
          <p:cNvCxnSpPr>
            <a:cxnSpLocks/>
          </p:cNvCxnSpPr>
          <p:nvPr userDrawn="1"/>
        </p:nvCxnSpPr>
        <p:spPr>
          <a:xfrm>
            <a:off x="652028" y="5161756"/>
            <a:ext cx="78061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C12BDA4A-7AD0-9990-0F29-065DA4A6FE7A}"/>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8064388" y="452515"/>
            <a:ext cx="393812" cy="283714"/>
          </a:xfrm>
          <a:prstGeom prst="rect">
            <a:avLst/>
          </a:prstGeom>
        </p:spPr>
      </p:pic>
      <p:sp>
        <p:nvSpPr>
          <p:cNvPr id="6" name="Slide Number Placeholder 5">
            <a:hlinkClick r:id="rId54"/>
            <a:extLst>
              <a:ext uri="{FF2B5EF4-FFF2-40B4-BE49-F238E27FC236}">
                <a16:creationId xmlns:a16="http://schemas.microsoft.com/office/drawing/2014/main" id="{1EDA0351-611A-DB0A-001F-DAEB72D995A7}"/>
              </a:ext>
            </a:extLst>
          </p:cNvPr>
          <p:cNvSpPr txBox="1">
            <a:spLocks/>
          </p:cNvSpPr>
          <p:nvPr userDrawn="1"/>
        </p:nvSpPr>
        <p:spPr>
          <a:xfrm>
            <a:off x="7344308" y="5305772"/>
            <a:ext cx="1113892" cy="123111"/>
          </a:xfrm>
          <a:prstGeom prst="rect">
            <a:avLst/>
          </a:prstGeom>
        </p:spPr>
        <p:txBody>
          <a:bodyPr vert="horz" wrap="square" lIns="0" tIns="0" rIns="0" bIns="0" rtlCol="0" anchor="b">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err="1">
                <a:solidFill>
                  <a:schemeClr val="tx1"/>
                </a:solidFill>
                <a:hlinkClick r:id="rId54"/>
              </a:rPr>
              <a:t>stoneking.co.uk</a:t>
            </a:r>
            <a:endParaRPr lang="en-US" sz="800" dirty="0">
              <a:solidFill>
                <a:schemeClr val="tx1"/>
              </a:solidFill>
            </a:endParaRPr>
          </a:p>
        </p:txBody>
      </p:sp>
      <p:sp>
        <p:nvSpPr>
          <p:cNvPr id="9" name="Slide Number Placeholder 5">
            <a:hlinkClick r:id="rId55"/>
            <a:extLst>
              <a:ext uri="{FF2B5EF4-FFF2-40B4-BE49-F238E27FC236}">
                <a16:creationId xmlns:a16="http://schemas.microsoft.com/office/drawing/2014/main" id="{F6D6FA81-942D-97AD-3294-146D36C4AB9B}"/>
              </a:ext>
            </a:extLst>
          </p:cNvPr>
          <p:cNvSpPr txBox="1">
            <a:spLocks/>
          </p:cNvSpPr>
          <p:nvPr userDrawn="1"/>
        </p:nvSpPr>
        <p:spPr>
          <a:xfrm>
            <a:off x="5990293" y="5305772"/>
            <a:ext cx="1113892" cy="123111"/>
          </a:xfrm>
          <a:prstGeom prst="rect">
            <a:avLst/>
          </a:prstGeom>
        </p:spPr>
        <p:txBody>
          <a:bodyPr vert="horz" wrap="square" lIns="0" tIns="0" rIns="0" bIns="0" rtlCol="0" anchor="b">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err="1">
                <a:solidFill>
                  <a:schemeClr val="tx1"/>
                </a:solidFill>
                <a:hlinkClick r:id="rId56"/>
              </a:rPr>
              <a:t>info@stoneking.co.uk</a:t>
            </a:r>
            <a:endParaRPr lang="en-US" sz="800" dirty="0">
              <a:solidFill>
                <a:schemeClr val="tx1"/>
              </a:solidFill>
            </a:endParaRP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916" r:id="rId6"/>
    <p:sldLayoutId id="2147483917" r:id="rId7"/>
    <p:sldLayoutId id="2147483911" r:id="rId8"/>
    <p:sldLayoutId id="2147483912" r:id="rId9"/>
    <p:sldLayoutId id="2147483913" r:id="rId10"/>
    <p:sldLayoutId id="2147483914" r:id="rId11"/>
    <p:sldLayoutId id="2147483909" r:id="rId12"/>
    <p:sldLayoutId id="2147483910" r:id="rId13"/>
    <p:sldLayoutId id="2147483915" r:id="rId14"/>
    <p:sldLayoutId id="2147483686" r:id="rId15"/>
    <p:sldLayoutId id="2147483687" r:id="rId16"/>
    <p:sldLayoutId id="2147483688" r:id="rId17"/>
    <p:sldLayoutId id="2147483689" r:id="rId18"/>
    <p:sldLayoutId id="2147483690" r:id="rId19"/>
    <p:sldLayoutId id="2147483691" r:id="rId20"/>
    <p:sldLayoutId id="2147483692" r:id="rId21"/>
    <p:sldLayoutId id="2147483755" r:id="rId22"/>
    <p:sldLayoutId id="2147483774" r:id="rId23"/>
    <p:sldLayoutId id="2147483756" r:id="rId24"/>
    <p:sldLayoutId id="2147483775" r:id="rId25"/>
    <p:sldLayoutId id="2147483757" r:id="rId26"/>
    <p:sldLayoutId id="2147483776" r:id="rId27"/>
    <p:sldLayoutId id="2147483758" r:id="rId28"/>
    <p:sldLayoutId id="2147483777" r:id="rId29"/>
    <p:sldLayoutId id="2147483759" r:id="rId30"/>
    <p:sldLayoutId id="2147483778" r:id="rId31"/>
    <p:sldLayoutId id="2147483760" r:id="rId32"/>
    <p:sldLayoutId id="2147483779" r:id="rId33"/>
    <p:sldLayoutId id="2147483761" r:id="rId34"/>
    <p:sldLayoutId id="2147483780" r:id="rId35"/>
    <p:sldLayoutId id="2147483762" r:id="rId36"/>
    <p:sldLayoutId id="2147483781" r:id="rId37"/>
    <p:sldLayoutId id="2147483763" r:id="rId38"/>
    <p:sldLayoutId id="2147483782" r:id="rId39"/>
    <p:sldLayoutId id="2147483764" r:id="rId40"/>
    <p:sldLayoutId id="2147483783" r:id="rId41"/>
    <p:sldLayoutId id="2147483765" r:id="rId42"/>
    <p:sldLayoutId id="2147483784" r:id="rId43"/>
    <p:sldLayoutId id="2147483785" r:id="rId44"/>
    <p:sldLayoutId id="2147483766" r:id="rId45"/>
    <p:sldLayoutId id="2147483768" r:id="rId46"/>
    <p:sldLayoutId id="2147483786" r:id="rId47"/>
    <p:sldLayoutId id="2147483788" r:id="rId48"/>
    <p:sldLayoutId id="2147483769" r:id="rId49"/>
    <p:sldLayoutId id="2147483787" r:id="rId50"/>
  </p:sldLayoutIdLst>
  <p:txStyles>
    <p:titleStyle>
      <a:lvl1pPr algn="l" defTabSz="914378" rtl="0" eaLnBrk="1" latinLnBrk="0" hangingPunct="1">
        <a:lnSpc>
          <a:spcPct val="86000"/>
        </a:lnSpc>
        <a:spcBef>
          <a:spcPct val="0"/>
        </a:spcBef>
        <a:buNone/>
        <a:defRPr sz="2400" kern="800" spc="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SzPct val="100000"/>
        <a:buFont typeface="Arial" panose="020B0604020202020204" pitchFamily="34" charset="0"/>
        <a:buChar char="•"/>
        <a:defRPr sz="16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SzPct val="80000"/>
        <a:buFont typeface="Wingdings" pitchFamily="2" charset="2"/>
        <a:buChar char="§"/>
        <a:defRPr sz="14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SzPct val="80000"/>
        <a:buFont typeface="Courier New" panose="02070309020205020404" pitchFamily="49" charset="0"/>
        <a:buChar char="o"/>
        <a:defRPr sz="14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4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4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D66F6-2538-9236-FCF8-9DCA3C87BAD7}"/>
              </a:ext>
            </a:extLst>
          </p:cNvPr>
          <p:cNvSpPr>
            <a:spLocks noGrp="1"/>
          </p:cNvSpPr>
          <p:nvPr>
            <p:ph type="title"/>
          </p:nvPr>
        </p:nvSpPr>
        <p:spPr>
          <a:xfrm>
            <a:off x="628650" y="304800"/>
            <a:ext cx="7886700" cy="1104900"/>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EAE6241-8BA9-26E6-540E-C82A2BCFFA32}"/>
              </a:ext>
            </a:extLst>
          </p:cNvPr>
          <p:cNvSpPr>
            <a:spLocks noGrp="1"/>
          </p:cNvSpPr>
          <p:nvPr>
            <p:ph type="body" idx="1"/>
          </p:nvPr>
        </p:nvSpPr>
        <p:spPr>
          <a:xfrm>
            <a:off x="628650" y="1993404"/>
            <a:ext cx="7886700" cy="3627438"/>
          </a:xfrm>
          <a:prstGeom prst="rect">
            <a:avLst/>
          </a:prstGeom>
        </p:spPr>
        <p:txBody>
          <a:bodyPr vert="horz" lIns="91440" tIns="45720" rIns="91440" bIns="45720" rtlCol="0">
            <a:normAutofit/>
          </a:bodyPr>
          <a:lstStyle/>
          <a:p>
            <a:pPr marL="171446" marR="0" lvl="0" indent="-171446" algn="l" defTabSz="914378" rtl="0" eaLnBrk="1" fontAlgn="auto" latinLnBrk="0" hangingPunct="1">
              <a:lnSpc>
                <a:spcPct val="100000"/>
              </a:lnSpc>
              <a:spcBef>
                <a:spcPct val="20000"/>
              </a:spcBef>
              <a:spcAft>
                <a:spcPts val="0"/>
              </a:spcAft>
              <a:buClr>
                <a:srgbClr val="3286EC"/>
              </a:buClr>
              <a:buSzPct val="100000"/>
              <a:buFont typeface="Arial" panose="020B0604020202020204" pitchFamily="34" charset="0"/>
              <a:buChar char="•"/>
              <a:tabLst/>
              <a:defRPr/>
            </a:pPr>
            <a:r>
              <a:rPr kumimoji="0" lang="en-US" sz="1600" b="0" i="0" u="none" strike="noStrike" kern="800" cap="none" spc="-10" normalizeH="0" baseline="0" noProof="0" dirty="0">
                <a:ln>
                  <a:noFill/>
                </a:ln>
                <a:solidFill>
                  <a:srgbClr val="011834"/>
                </a:solidFill>
                <a:effectLst/>
                <a:uLnTx/>
                <a:uFillTx/>
                <a:latin typeface="Arial"/>
                <a:ea typeface="+mn-ea"/>
                <a:cs typeface="+mn-cs"/>
              </a:rPr>
              <a:t>Click to edit Master text styles</a:t>
            </a:r>
          </a:p>
          <a:p>
            <a:pPr marL="344480" marR="0" lvl="1" indent="-173034" algn="l" defTabSz="914378" rtl="0" eaLnBrk="1" fontAlgn="auto" latinLnBrk="0" hangingPunct="1">
              <a:lnSpc>
                <a:spcPct val="100000"/>
              </a:lnSpc>
              <a:spcBef>
                <a:spcPct val="20000"/>
              </a:spcBef>
              <a:spcAft>
                <a:spcPts val="0"/>
              </a:spcAft>
              <a:buClr>
                <a:srgbClr val="3286EC"/>
              </a:buClr>
              <a:buSzPct val="80000"/>
              <a:buFont typeface="Wingdings" pitchFamily="2" charset="2"/>
              <a:buChar char="§"/>
              <a:tabLst/>
              <a:defRPr/>
            </a:pPr>
            <a:r>
              <a:rPr kumimoji="0" lang="en-US" sz="1400" b="0" i="0" u="none" strike="noStrike" kern="800" cap="none" spc="0" normalizeH="0" baseline="0" noProof="0" dirty="0">
                <a:ln>
                  <a:noFill/>
                </a:ln>
                <a:solidFill>
                  <a:srgbClr val="011834"/>
                </a:solidFill>
                <a:effectLst/>
                <a:uLnTx/>
                <a:uFillTx/>
                <a:latin typeface="Arial"/>
                <a:ea typeface="+mn-ea"/>
                <a:cs typeface="+mn-cs"/>
              </a:rPr>
              <a:t>Second level</a:t>
            </a:r>
          </a:p>
          <a:p>
            <a:pPr marL="515925" marR="0" lvl="2" indent="-171446" algn="l" defTabSz="914378" rtl="0" eaLnBrk="1" fontAlgn="auto" latinLnBrk="0" hangingPunct="1">
              <a:lnSpc>
                <a:spcPct val="100000"/>
              </a:lnSpc>
              <a:spcBef>
                <a:spcPct val="20000"/>
              </a:spcBef>
              <a:spcAft>
                <a:spcPts val="0"/>
              </a:spcAft>
              <a:buClr>
                <a:srgbClr val="3286EC"/>
              </a:buClr>
              <a:buSzPct val="80000"/>
              <a:buFont typeface="Courier New" panose="02070309020205020404" pitchFamily="49" charset="0"/>
              <a:buChar char="o"/>
              <a:tabLst/>
              <a:defRPr/>
            </a:pPr>
            <a:r>
              <a:rPr kumimoji="0" lang="en-US" sz="1400" b="0" i="0" u="none" strike="noStrike" kern="800" cap="none" spc="0" normalizeH="0" baseline="0" noProof="0" dirty="0">
                <a:ln>
                  <a:noFill/>
                </a:ln>
                <a:solidFill>
                  <a:srgbClr val="011834"/>
                </a:solidFill>
                <a:effectLst/>
                <a:uLnTx/>
                <a:uFillTx/>
                <a:latin typeface="Arial"/>
                <a:ea typeface="+mn-ea"/>
                <a:cs typeface="+mn-cs"/>
              </a:rPr>
              <a:t>Third level</a:t>
            </a:r>
          </a:p>
          <a:p>
            <a:pPr marL="687371" marR="0" lvl="3" indent="-171446" algn="l" defTabSz="914378" rtl="0" eaLnBrk="1" fontAlgn="auto" latinLnBrk="0" hangingPunct="1">
              <a:lnSpc>
                <a:spcPct val="100000"/>
              </a:lnSpc>
              <a:spcBef>
                <a:spcPct val="20000"/>
              </a:spcBef>
              <a:spcAft>
                <a:spcPts val="0"/>
              </a:spcAft>
              <a:buClr>
                <a:srgbClr val="3286EC"/>
              </a:buClr>
              <a:buSzTx/>
              <a:buFont typeface="Arial" panose="020B0604020202020204" pitchFamily="34" charset="0"/>
              <a:buChar char="–"/>
              <a:tabLst/>
              <a:defRPr/>
            </a:pPr>
            <a:r>
              <a:rPr kumimoji="0" lang="en-US" sz="1400" b="0" i="0" u="none" strike="noStrike" kern="800" cap="none" spc="0" normalizeH="0" baseline="0" noProof="0" dirty="0">
                <a:ln>
                  <a:noFill/>
                </a:ln>
                <a:solidFill>
                  <a:srgbClr val="011834"/>
                </a:solidFill>
                <a:effectLst/>
                <a:uLnTx/>
                <a:uFillTx/>
                <a:latin typeface="Arial"/>
                <a:ea typeface="+mn-ea"/>
                <a:cs typeface="+mn-cs"/>
              </a:rPr>
              <a:t>Fourth level</a:t>
            </a:r>
          </a:p>
          <a:p>
            <a:pPr marL="858817" marR="0" lvl="4" indent="-171446" algn="l" defTabSz="914378" rtl="0" eaLnBrk="1" fontAlgn="auto" latinLnBrk="0" hangingPunct="1">
              <a:lnSpc>
                <a:spcPct val="100000"/>
              </a:lnSpc>
              <a:spcBef>
                <a:spcPct val="20000"/>
              </a:spcBef>
              <a:spcAft>
                <a:spcPts val="0"/>
              </a:spcAft>
              <a:buClr>
                <a:srgbClr val="3286EC"/>
              </a:buClr>
              <a:buSzTx/>
              <a:buFont typeface="Arial" panose="020B0604020202020204" pitchFamily="34" charset="0"/>
              <a:buChar char="»"/>
              <a:tabLst/>
              <a:defRPr/>
            </a:pPr>
            <a:r>
              <a:rPr kumimoji="0" lang="en-US" sz="1400" b="0" i="0" u="none" strike="noStrike" kern="800" cap="none" spc="0" normalizeH="0" baseline="0" noProof="0" dirty="0">
                <a:ln>
                  <a:noFill/>
                </a:ln>
                <a:solidFill>
                  <a:srgbClr val="011834"/>
                </a:solidFill>
                <a:effectLst/>
                <a:uLnTx/>
                <a:uFillTx/>
                <a:latin typeface="Arial"/>
                <a:ea typeface="+mn-ea"/>
                <a:cs typeface="+mn-cs"/>
              </a:rPr>
              <a:t>Fifth level</a:t>
            </a:r>
          </a:p>
        </p:txBody>
      </p:sp>
      <p:sp>
        <p:nvSpPr>
          <p:cNvPr id="4" name="Date Placeholder 3">
            <a:extLst>
              <a:ext uri="{FF2B5EF4-FFF2-40B4-BE49-F238E27FC236}">
                <a16:creationId xmlns:a16="http://schemas.microsoft.com/office/drawing/2014/main" id="{2794CB18-AA83-6851-3E45-15F1F444DACF}"/>
              </a:ext>
            </a:extLst>
          </p:cNvPr>
          <p:cNvSpPr>
            <a:spLocks noGrp="1"/>
          </p:cNvSpPr>
          <p:nvPr>
            <p:ph type="dt" sz="half" idx="2"/>
          </p:nvPr>
        </p:nvSpPr>
        <p:spPr>
          <a:xfrm>
            <a:off x="3275856" y="5219268"/>
            <a:ext cx="2057400" cy="303212"/>
          </a:xfrm>
          <a:prstGeom prst="rect">
            <a:avLst/>
          </a:prstGeom>
        </p:spPr>
        <p:txBody>
          <a:bodyPr vert="horz" lIns="91440" tIns="45720" rIns="91440" bIns="45720" rtlCol="0" anchor="ctr"/>
          <a:lstStyle>
            <a:lvl1pPr algn="l">
              <a:defRPr sz="1000">
                <a:solidFill>
                  <a:schemeClr val="tx1"/>
                </a:solidFill>
              </a:defRPr>
            </a:lvl1pPr>
          </a:lstStyle>
          <a:p>
            <a:fld id="{8E14F8A9-4DF4-234A-8F8B-8B3CCD06FFCF}" type="datetimeFigureOut">
              <a:rPr lang="en-US" smtClean="0"/>
              <a:pPr/>
              <a:t>1/30/2026</a:t>
            </a:fld>
            <a:endParaRPr lang="en-US"/>
          </a:p>
        </p:txBody>
      </p:sp>
    </p:spTree>
    <p:extLst>
      <p:ext uri="{BB962C8B-B14F-4D97-AF65-F5344CB8AC3E}">
        <p14:creationId xmlns:p14="http://schemas.microsoft.com/office/powerpoint/2010/main" val="1095381800"/>
      </p:ext>
    </p:extLst>
  </p:cSld>
  <p:clrMap bg1="lt1" tx1="dk1" bg2="lt2" tx2="dk2" accent1="accent1" accent2="accent2" accent3="accent3" accent4="accent4" accent5="accent5" accent6="accent6" hlink="hlink" folHlink="folHlink"/>
  <p:sldLayoutIdLst>
    <p:sldLayoutId id="2147483974" r:id="rId1"/>
    <p:sldLayoutId id="2147483919" r:id="rId2"/>
    <p:sldLayoutId id="2147483893" r:id="rId3"/>
    <p:sldLayoutId id="2147483920" r:id="rId4"/>
    <p:sldLayoutId id="2147483894" r:id="rId5"/>
    <p:sldLayoutId id="2147483921" r:id="rId6"/>
    <p:sldLayoutId id="2147483895" r:id="rId7"/>
    <p:sldLayoutId id="2147483922" r:id="rId8"/>
    <p:sldLayoutId id="2147483896" r:id="rId9"/>
    <p:sldLayoutId id="2147483923" r:id="rId10"/>
    <p:sldLayoutId id="2147483897" r:id="rId11"/>
    <p:sldLayoutId id="2147483924" r:id="rId12"/>
    <p:sldLayoutId id="2147483898" r:id="rId13"/>
    <p:sldLayoutId id="2147483925" r:id="rId14"/>
    <p:sldLayoutId id="2147483899" r:id="rId15"/>
    <p:sldLayoutId id="2147483926" r:id="rId16"/>
    <p:sldLayoutId id="2147483900" r:id="rId17"/>
    <p:sldLayoutId id="2147483927" r:id="rId18"/>
    <p:sldLayoutId id="2147483901" r:id="rId19"/>
    <p:sldLayoutId id="2147483918" r:id="rId20"/>
    <p:sldLayoutId id="2147483902" r:id="rId21"/>
    <p:sldLayoutId id="2147483903" r:id="rId22"/>
    <p:sldLayoutId id="2147483904" r:id="rId23"/>
    <p:sldLayoutId id="2147483905" r:id="rId24"/>
    <p:sldLayoutId id="2147483906" r:id="rId25"/>
    <p:sldLayoutId id="2147483907" r:id="rId26"/>
    <p:sldLayoutId id="2147483908" r:id="rId27"/>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SzPct val="100000"/>
        <a:buFont typeface="Arial" panose="020B0604020202020204" pitchFamily="34" charset="0"/>
        <a:buChar char="•"/>
        <a:defRPr sz="2000" kern="1200">
          <a:solidFill>
            <a:schemeClr val="tx1"/>
          </a:solidFill>
          <a:latin typeface="+mn-lt"/>
          <a:ea typeface="+mn-ea"/>
          <a:cs typeface="+mn-cs"/>
        </a:defRPr>
      </a:lvl1pPr>
      <a:lvl2pPr marL="171446"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D66F6-2538-9236-FCF8-9DCA3C87BAD7}"/>
              </a:ext>
            </a:extLst>
          </p:cNvPr>
          <p:cNvSpPr>
            <a:spLocks noGrp="1"/>
          </p:cNvSpPr>
          <p:nvPr>
            <p:ph type="title"/>
          </p:nvPr>
        </p:nvSpPr>
        <p:spPr>
          <a:xfrm>
            <a:off x="628650" y="304800"/>
            <a:ext cx="7886700" cy="1104900"/>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EAE6241-8BA9-26E6-540E-C82A2BCFFA32}"/>
              </a:ext>
            </a:extLst>
          </p:cNvPr>
          <p:cNvSpPr>
            <a:spLocks noGrp="1"/>
          </p:cNvSpPr>
          <p:nvPr>
            <p:ph type="body" idx="1"/>
          </p:nvPr>
        </p:nvSpPr>
        <p:spPr>
          <a:xfrm>
            <a:off x="628650" y="1993404"/>
            <a:ext cx="7886700" cy="3627438"/>
          </a:xfrm>
          <a:prstGeom prst="rect">
            <a:avLst/>
          </a:prstGeom>
        </p:spPr>
        <p:txBody>
          <a:bodyPr vert="horz" lIns="91440" tIns="45720" rIns="91440" bIns="45720" rtlCol="0">
            <a:normAutofit/>
          </a:bodyPr>
          <a:lstStyle/>
          <a:p>
            <a:pPr marL="171446" marR="0" lvl="0" indent="-171446" algn="l" defTabSz="914378" rtl="0" eaLnBrk="1" fontAlgn="auto" latinLnBrk="0" hangingPunct="1">
              <a:lnSpc>
                <a:spcPct val="100000"/>
              </a:lnSpc>
              <a:spcBef>
                <a:spcPct val="20000"/>
              </a:spcBef>
              <a:spcAft>
                <a:spcPts val="0"/>
              </a:spcAft>
              <a:buClr>
                <a:srgbClr val="3286EC"/>
              </a:buClr>
              <a:buSzPct val="100000"/>
              <a:buFont typeface="Arial" panose="020B0604020202020204" pitchFamily="34" charset="0"/>
              <a:buChar char="•"/>
              <a:tabLst/>
              <a:defRPr/>
            </a:pPr>
            <a:r>
              <a:rPr kumimoji="0" lang="en-US" sz="1600" b="0" i="0" u="none" strike="noStrike" kern="800" cap="none" spc="-10" normalizeH="0" baseline="0" noProof="0" dirty="0">
                <a:ln>
                  <a:noFill/>
                </a:ln>
                <a:solidFill>
                  <a:srgbClr val="011834"/>
                </a:solidFill>
                <a:effectLst/>
                <a:uLnTx/>
                <a:uFillTx/>
                <a:latin typeface="Arial"/>
                <a:ea typeface="+mn-ea"/>
                <a:cs typeface="+mn-cs"/>
              </a:rPr>
              <a:t>Click to edit Master text styles</a:t>
            </a:r>
          </a:p>
          <a:p>
            <a:pPr marL="344480" marR="0" lvl="1" indent="-173034" algn="l" defTabSz="914378" rtl="0" eaLnBrk="1" fontAlgn="auto" latinLnBrk="0" hangingPunct="1">
              <a:lnSpc>
                <a:spcPct val="100000"/>
              </a:lnSpc>
              <a:spcBef>
                <a:spcPct val="20000"/>
              </a:spcBef>
              <a:spcAft>
                <a:spcPts val="0"/>
              </a:spcAft>
              <a:buClr>
                <a:srgbClr val="3286EC"/>
              </a:buClr>
              <a:buSzPct val="80000"/>
              <a:buFont typeface="Wingdings" pitchFamily="2" charset="2"/>
              <a:buChar char="§"/>
              <a:tabLst/>
              <a:defRPr/>
            </a:pPr>
            <a:r>
              <a:rPr kumimoji="0" lang="en-US" sz="1400" b="0" i="0" u="none" strike="noStrike" kern="800" cap="none" spc="0" normalizeH="0" baseline="0" noProof="0" dirty="0">
                <a:ln>
                  <a:noFill/>
                </a:ln>
                <a:solidFill>
                  <a:srgbClr val="011834"/>
                </a:solidFill>
                <a:effectLst/>
                <a:uLnTx/>
                <a:uFillTx/>
                <a:latin typeface="Arial"/>
                <a:ea typeface="+mn-ea"/>
                <a:cs typeface="+mn-cs"/>
              </a:rPr>
              <a:t>Second level</a:t>
            </a:r>
          </a:p>
          <a:p>
            <a:pPr marL="515925" marR="0" lvl="2" indent="-171446" algn="l" defTabSz="914378" rtl="0" eaLnBrk="1" fontAlgn="auto" latinLnBrk="0" hangingPunct="1">
              <a:lnSpc>
                <a:spcPct val="100000"/>
              </a:lnSpc>
              <a:spcBef>
                <a:spcPct val="20000"/>
              </a:spcBef>
              <a:spcAft>
                <a:spcPts val="0"/>
              </a:spcAft>
              <a:buClr>
                <a:srgbClr val="3286EC"/>
              </a:buClr>
              <a:buSzPct val="80000"/>
              <a:buFont typeface="Courier New" panose="02070309020205020404" pitchFamily="49" charset="0"/>
              <a:buChar char="o"/>
              <a:tabLst/>
              <a:defRPr/>
            </a:pPr>
            <a:r>
              <a:rPr kumimoji="0" lang="en-US" sz="1400" b="0" i="0" u="none" strike="noStrike" kern="800" cap="none" spc="0" normalizeH="0" baseline="0" noProof="0" dirty="0">
                <a:ln>
                  <a:noFill/>
                </a:ln>
                <a:solidFill>
                  <a:srgbClr val="011834"/>
                </a:solidFill>
                <a:effectLst/>
                <a:uLnTx/>
                <a:uFillTx/>
                <a:latin typeface="Arial"/>
                <a:ea typeface="+mn-ea"/>
                <a:cs typeface="+mn-cs"/>
              </a:rPr>
              <a:t>Third level</a:t>
            </a:r>
          </a:p>
          <a:p>
            <a:pPr marL="687371" marR="0" lvl="3" indent="-171446" algn="l" defTabSz="914378" rtl="0" eaLnBrk="1" fontAlgn="auto" latinLnBrk="0" hangingPunct="1">
              <a:lnSpc>
                <a:spcPct val="100000"/>
              </a:lnSpc>
              <a:spcBef>
                <a:spcPct val="20000"/>
              </a:spcBef>
              <a:spcAft>
                <a:spcPts val="0"/>
              </a:spcAft>
              <a:buClr>
                <a:srgbClr val="3286EC"/>
              </a:buClr>
              <a:buSzTx/>
              <a:buFont typeface="Arial" panose="020B0604020202020204" pitchFamily="34" charset="0"/>
              <a:buChar char="–"/>
              <a:tabLst/>
              <a:defRPr/>
            </a:pPr>
            <a:r>
              <a:rPr kumimoji="0" lang="en-US" sz="1400" b="0" i="0" u="none" strike="noStrike" kern="800" cap="none" spc="0" normalizeH="0" baseline="0" noProof="0" dirty="0">
                <a:ln>
                  <a:noFill/>
                </a:ln>
                <a:solidFill>
                  <a:srgbClr val="011834"/>
                </a:solidFill>
                <a:effectLst/>
                <a:uLnTx/>
                <a:uFillTx/>
                <a:latin typeface="Arial"/>
                <a:ea typeface="+mn-ea"/>
                <a:cs typeface="+mn-cs"/>
              </a:rPr>
              <a:t>Fourth level</a:t>
            </a:r>
          </a:p>
          <a:p>
            <a:pPr marL="858817" marR="0" lvl="4" indent="-171446" algn="l" defTabSz="914378" rtl="0" eaLnBrk="1" fontAlgn="auto" latinLnBrk="0" hangingPunct="1">
              <a:lnSpc>
                <a:spcPct val="100000"/>
              </a:lnSpc>
              <a:spcBef>
                <a:spcPct val="20000"/>
              </a:spcBef>
              <a:spcAft>
                <a:spcPts val="0"/>
              </a:spcAft>
              <a:buClr>
                <a:srgbClr val="3286EC"/>
              </a:buClr>
              <a:buSzTx/>
              <a:buFont typeface="Arial" panose="020B0604020202020204" pitchFamily="34" charset="0"/>
              <a:buChar char="»"/>
              <a:tabLst/>
              <a:defRPr/>
            </a:pPr>
            <a:r>
              <a:rPr kumimoji="0" lang="en-US" sz="1400" b="0" i="0" u="none" strike="noStrike" kern="800" cap="none" spc="0" normalizeH="0" baseline="0" noProof="0" dirty="0">
                <a:ln>
                  <a:noFill/>
                </a:ln>
                <a:solidFill>
                  <a:srgbClr val="011834"/>
                </a:solidFill>
                <a:effectLst/>
                <a:uLnTx/>
                <a:uFillTx/>
                <a:latin typeface="Arial"/>
                <a:ea typeface="+mn-ea"/>
                <a:cs typeface="+mn-cs"/>
              </a:rPr>
              <a:t>Fifth level</a:t>
            </a:r>
          </a:p>
        </p:txBody>
      </p:sp>
      <p:sp>
        <p:nvSpPr>
          <p:cNvPr id="4" name="Date Placeholder 3">
            <a:extLst>
              <a:ext uri="{FF2B5EF4-FFF2-40B4-BE49-F238E27FC236}">
                <a16:creationId xmlns:a16="http://schemas.microsoft.com/office/drawing/2014/main" id="{2794CB18-AA83-6851-3E45-15F1F444DACF}"/>
              </a:ext>
            </a:extLst>
          </p:cNvPr>
          <p:cNvSpPr>
            <a:spLocks noGrp="1"/>
          </p:cNvSpPr>
          <p:nvPr>
            <p:ph type="dt" sz="half" idx="2"/>
          </p:nvPr>
        </p:nvSpPr>
        <p:spPr>
          <a:xfrm>
            <a:off x="3275856" y="5219268"/>
            <a:ext cx="2057400" cy="303212"/>
          </a:xfrm>
          <a:prstGeom prst="rect">
            <a:avLst/>
          </a:prstGeom>
        </p:spPr>
        <p:txBody>
          <a:bodyPr vert="horz" lIns="91440" tIns="45720" rIns="91440" bIns="45720" rtlCol="0" anchor="ctr"/>
          <a:lstStyle>
            <a:lvl1pPr algn="l">
              <a:defRPr sz="1000">
                <a:solidFill>
                  <a:schemeClr val="tx1"/>
                </a:solidFill>
              </a:defRPr>
            </a:lvl1pPr>
          </a:lstStyle>
          <a:p>
            <a:fld id="{8E14F8A9-4DF4-234A-8F8B-8B3CCD06FFCF}" type="datetimeFigureOut">
              <a:rPr lang="en-US" smtClean="0"/>
              <a:pPr/>
              <a:t>1/30/2026</a:t>
            </a:fld>
            <a:endParaRPr lang="en-US"/>
          </a:p>
        </p:txBody>
      </p:sp>
    </p:spTree>
    <p:extLst>
      <p:ext uri="{BB962C8B-B14F-4D97-AF65-F5344CB8AC3E}">
        <p14:creationId xmlns:p14="http://schemas.microsoft.com/office/powerpoint/2010/main" val="2165256111"/>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SzPct val="100000"/>
        <a:buFont typeface="Arial" panose="020B0604020202020204" pitchFamily="34" charset="0"/>
        <a:buChar char="•"/>
        <a:defRPr sz="2000" kern="1200">
          <a:solidFill>
            <a:schemeClr val="tx1"/>
          </a:solidFill>
          <a:latin typeface="+mn-lt"/>
          <a:ea typeface="+mn-ea"/>
          <a:cs typeface="+mn-cs"/>
        </a:defRPr>
      </a:lvl1pPr>
      <a:lvl2pPr marL="171446"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2.xml"/><Relationship Id="rId4" Type="http://schemas.openxmlformats.org/officeDocument/2006/relationships/image" Target="../media/image157.jpe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59.jpeg"/><Relationship Id="rId1" Type="http://schemas.openxmlformats.org/officeDocument/2006/relationships/slideLayout" Target="../slideLayouts/slideLayout2.xml"/><Relationship Id="rId4" Type="http://schemas.openxmlformats.org/officeDocument/2006/relationships/image" Target="../media/image161.jpeg"/></Relationships>
</file>

<file path=ppt/slides/_rels/slide25.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BA305D5-A841-2D50-E5CF-CFC80670CBF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C02C1D73-F2B3-0A8E-B74A-6378CCD71F45}"/>
              </a:ext>
            </a:extLst>
          </p:cNvPr>
          <p:cNvSpPr>
            <a:spLocks noGrp="1"/>
          </p:cNvSpPr>
          <p:nvPr>
            <p:ph type="ctrTitle"/>
          </p:nvPr>
        </p:nvSpPr>
        <p:spPr>
          <a:xfrm>
            <a:off x="3256942" y="3797068"/>
            <a:ext cx="5310589" cy="933049"/>
          </a:xfrm>
        </p:spPr>
        <p:txBody>
          <a:bodyPr>
            <a:normAutofit fontScale="90000"/>
          </a:bodyPr>
          <a:lstStyle/>
          <a:p>
            <a:r>
              <a:rPr lang="en-US" dirty="0"/>
              <a:t>Charity Campaigning in the lead up to the Senedd and English local elections and Campaigning Frameworks</a:t>
            </a:r>
          </a:p>
        </p:txBody>
      </p:sp>
      <p:sp>
        <p:nvSpPr>
          <p:cNvPr id="4" name="Subtitle 3">
            <a:extLst>
              <a:ext uri="{FF2B5EF4-FFF2-40B4-BE49-F238E27FC236}">
                <a16:creationId xmlns:a16="http://schemas.microsoft.com/office/drawing/2014/main" id="{9DF2F8B7-94FC-42BD-8FD0-7BE6B72041F1}"/>
              </a:ext>
            </a:extLst>
          </p:cNvPr>
          <p:cNvSpPr>
            <a:spLocks noGrp="1"/>
          </p:cNvSpPr>
          <p:nvPr>
            <p:ph type="subTitle" idx="1"/>
          </p:nvPr>
        </p:nvSpPr>
        <p:spPr>
          <a:xfrm>
            <a:off x="3229970" y="4812043"/>
            <a:ext cx="5311502" cy="277705"/>
          </a:xfrm>
        </p:spPr>
        <p:txBody>
          <a:bodyPr/>
          <a:lstStyle/>
          <a:p>
            <a:r>
              <a:rPr lang="en-US" dirty="0"/>
              <a:t>28</a:t>
            </a:r>
            <a:r>
              <a:rPr lang="en-US" baseline="30000" dirty="0"/>
              <a:t>th</a:t>
            </a:r>
            <a:r>
              <a:rPr lang="en-US" dirty="0"/>
              <a:t> January 2026</a:t>
            </a:r>
          </a:p>
        </p:txBody>
      </p:sp>
    </p:spTree>
    <p:extLst>
      <p:ext uri="{BB962C8B-B14F-4D97-AF65-F5344CB8AC3E}">
        <p14:creationId xmlns:p14="http://schemas.microsoft.com/office/powerpoint/2010/main" val="380165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D794BA-BCD4-6A12-CDEE-5353419942B0}"/>
              </a:ext>
            </a:extLst>
          </p:cNvPr>
          <p:cNvPicPr>
            <a:picLocks noChangeAspect="1"/>
          </p:cNvPicPr>
          <p:nvPr/>
        </p:nvPicPr>
        <p:blipFill rotWithShape="1">
          <a:blip r:embed="rId2">
            <a:alphaModFix amt="50000"/>
            <a:duotone>
              <a:prstClr val="black"/>
              <a:srgbClr val="327880">
                <a:tint val="45000"/>
                <a:satMod val="400000"/>
              </a:srgbClr>
            </a:duotone>
          </a:blip>
          <a:srcRect t="15484" b="12848"/>
          <a:stretch/>
        </p:blipFill>
        <p:spPr>
          <a:xfrm>
            <a:off x="1046285" y="1573822"/>
            <a:ext cx="6831623" cy="2312377"/>
          </a:xfrm>
          <a:prstGeom prst="rect">
            <a:avLst/>
          </a:prstGeom>
          <a:ln>
            <a:noFill/>
          </a:ln>
          <a:effectLst>
            <a:softEdge rad="112500"/>
          </a:effectLst>
        </p:spPr>
      </p:pic>
      <p:sp>
        <p:nvSpPr>
          <p:cNvPr id="2" name="Title 1">
            <a:extLst>
              <a:ext uri="{FF2B5EF4-FFF2-40B4-BE49-F238E27FC236}">
                <a16:creationId xmlns:a16="http://schemas.microsoft.com/office/drawing/2014/main" id="{522738C5-75BD-A5C0-5307-8085AB54F058}"/>
              </a:ext>
            </a:extLst>
          </p:cNvPr>
          <p:cNvSpPr>
            <a:spLocks noGrp="1"/>
          </p:cNvSpPr>
          <p:nvPr>
            <p:ph type="title"/>
          </p:nvPr>
        </p:nvSpPr>
        <p:spPr/>
        <p:txBody>
          <a:bodyPr>
            <a:normAutofit/>
          </a:bodyPr>
          <a:lstStyle/>
          <a:p>
            <a:r>
              <a:rPr lang="en-GB" sz="2400" kern="0" dirty="0">
                <a:effectLst/>
                <a:latin typeface="Baskerville Old Face" panose="02020602080505020303" pitchFamily="18" charset="0"/>
                <a:cs typeface="Times New Roman" panose="02020603050405020304" pitchFamily="18" charset="0"/>
              </a:rPr>
              <a:t>Hustings</a:t>
            </a:r>
            <a:endParaRPr lang="en-GB" sz="2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AF127853-298E-3D15-134B-3CDB961D0790}"/>
              </a:ext>
            </a:extLst>
          </p:cNvPr>
          <p:cNvSpPr>
            <a:spLocks noGrp="1"/>
          </p:cNvSpPr>
          <p:nvPr>
            <p:ph idx="1"/>
          </p:nvPr>
        </p:nvSpPr>
        <p:spPr>
          <a:xfrm>
            <a:off x="347296" y="1129308"/>
            <a:ext cx="8229600" cy="3888432"/>
          </a:xfrm>
        </p:spPr>
        <p:txBody>
          <a:bodyPr>
            <a:normAutofit/>
          </a:bodyPr>
          <a:lstStyle/>
          <a:p>
            <a:pPr marL="342900" lvl="0" indent="-342900" algn="just">
              <a:lnSpc>
                <a:spcPct val="115000"/>
              </a:lnSpc>
              <a:spcBef>
                <a:spcPts val="600"/>
              </a:spcBef>
              <a:spcAft>
                <a:spcPts val="600"/>
              </a:spcAft>
              <a:buFont typeface="Symbol" panose="05050102010706020507" pitchFamily="18" charset="2"/>
              <a:buChar char=""/>
            </a:pPr>
            <a:endParaRPr lang="en-GB" sz="1800" dirty="0">
              <a:latin typeface="Arial" panose="020B0604020202020204" pitchFamily="34" charset="0"/>
              <a:ea typeface="Calibri" panose="020F050202020403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You can invite candidates to an event or hustings. </a:t>
            </a:r>
          </a:p>
          <a:p>
            <a:pPr marL="0" indent="0" algn="just">
              <a:lnSpc>
                <a:spcPct val="115000"/>
              </a:lnSpc>
              <a:spcBef>
                <a:spcPts val="600"/>
              </a:spcBef>
              <a:spcAft>
                <a:spcPts val="600"/>
              </a:spcAft>
              <a:buNone/>
            </a:pPr>
            <a:endParaRPr lang="en-GB" dirty="0">
              <a:latin typeface="Arial" panose="020B0604020202020204" pitchFamily="34" charset="0"/>
              <a:ea typeface="Calibri" panose="020F0502020204030204" pitchFamily="34" charset="0"/>
            </a:endParaRPr>
          </a:p>
          <a:p>
            <a:pPr algn="just">
              <a:lnSpc>
                <a:spcPct val="115000"/>
              </a:lnSpc>
              <a:spcBef>
                <a:spcPts val="600"/>
              </a:spcBef>
              <a:spcAft>
                <a:spcPts val="600"/>
              </a:spcAft>
            </a:pPr>
            <a:r>
              <a:rPr lang="en-GB" sz="1800" dirty="0">
                <a:latin typeface="Arial" panose="020B0604020202020204" pitchFamily="34" charset="0"/>
                <a:ea typeface="Calibri" panose="020F0502020204030204" pitchFamily="34" charset="0"/>
              </a:rPr>
              <a:t>But take great care regarding any exclusions. The charity must not inadvertently give support to or prejudice a candidate. </a:t>
            </a:r>
          </a:p>
          <a:p>
            <a:pPr marL="0" indent="0" algn="just">
              <a:lnSpc>
                <a:spcPct val="115000"/>
              </a:lnSpc>
              <a:spcBef>
                <a:spcPts val="600"/>
              </a:spcBef>
              <a:spcAft>
                <a:spcPts val="600"/>
              </a:spcAft>
              <a:buNone/>
            </a:pPr>
            <a:endParaRPr lang="en-GB" sz="1800" dirty="0">
              <a:latin typeface="Arial" panose="020B0604020202020204" pitchFamily="34" charset="0"/>
              <a:ea typeface="Calibri" panose="020F0502020204030204" pitchFamily="34" charset="0"/>
            </a:endParaRPr>
          </a:p>
          <a:p>
            <a:pPr algn="just">
              <a:lnSpc>
                <a:spcPct val="115000"/>
              </a:lnSpc>
              <a:spcBef>
                <a:spcPts val="600"/>
              </a:spcBef>
              <a:spcAft>
                <a:spcPts val="600"/>
              </a:spcAft>
            </a:pPr>
            <a:r>
              <a:rPr lang="en-GB" sz="1800" dirty="0">
                <a:latin typeface="Arial" panose="020B0604020202020204" pitchFamily="34" charset="0"/>
                <a:ea typeface="Calibri" panose="020F0502020204030204" pitchFamily="34" charset="0"/>
              </a:rPr>
              <a:t>The hustings may be regulated under electoral law if they are ‘selective’, with exclusions not made for an impartial reason. </a:t>
            </a:r>
            <a:endParaRPr lang="en-GB" dirty="0">
              <a:latin typeface="Arial" panose="020B0604020202020204" pitchFamily="34" charset="0"/>
              <a:ea typeface="Calibri" panose="020F0502020204030204" pitchFamily="34" charset="0"/>
            </a:endParaRPr>
          </a:p>
          <a:p>
            <a:pPr marL="342900" lvl="0" indent="-342900" algn="just">
              <a:lnSpc>
                <a:spcPct val="115000"/>
              </a:lnSpc>
              <a:spcBef>
                <a:spcPts val="600"/>
              </a:spcBef>
              <a:spcAft>
                <a:spcPts val="600"/>
              </a:spcAft>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endParaRPr>
          </a:p>
          <a:p>
            <a:pPr>
              <a:spcAft>
                <a:spcPts val="800"/>
              </a:spcAft>
            </a:pPr>
            <a:endParaRPr lang="en-GB" dirty="0"/>
          </a:p>
        </p:txBody>
      </p:sp>
    </p:spTree>
    <p:extLst>
      <p:ext uri="{BB962C8B-B14F-4D97-AF65-F5344CB8AC3E}">
        <p14:creationId xmlns:p14="http://schemas.microsoft.com/office/powerpoint/2010/main" val="377899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56A78-78DA-A3AB-8198-C1E659D94C3E}"/>
              </a:ext>
            </a:extLst>
          </p:cNvPr>
          <p:cNvSpPr>
            <a:spLocks noGrp="1"/>
          </p:cNvSpPr>
          <p:nvPr>
            <p:ph idx="1"/>
          </p:nvPr>
        </p:nvSpPr>
        <p:spPr/>
        <p:txBody>
          <a:bodyPr/>
          <a:lstStyle/>
          <a:p>
            <a:r>
              <a:rPr lang="en-GB" dirty="0"/>
              <a:t>The Electoral Commission has specific guidance online on hustings and provides examples of impartial reasons for not inviting a candidate or party:</a:t>
            </a:r>
          </a:p>
          <a:p>
            <a:pPr lvl="1"/>
            <a:r>
              <a:rPr lang="en-GB" dirty="0"/>
              <a:t>Resource or other practical constraints</a:t>
            </a:r>
          </a:p>
          <a:p>
            <a:pPr lvl="1"/>
            <a:r>
              <a:rPr lang="en-GB" dirty="0"/>
              <a:t>Security concerns</a:t>
            </a:r>
          </a:p>
          <a:p>
            <a:pPr lvl="1"/>
            <a:r>
              <a:rPr lang="en-GB" dirty="0"/>
              <a:t>Local prominence of some parties over others</a:t>
            </a:r>
          </a:p>
          <a:p>
            <a:pPr lvl="1"/>
            <a:r>
              <a:rPr lang="en-GB" dirty="0"/>
              <a:t>The number of elected representatives at the local or national level or recent election results in the area</a:t>
            </a:r>
          </a:p>
          <a:p>
            <a:pPr lvl="1"/>
            <a:endParaRPr lang="en-GB" dirty="0"/>
          </a:p>
          <a:p>
            <a:r>
              <a:rPr lang="en-GB" dirty="0"/>
              <a:t>Charities should consider national and local prior results and polling in this assessment, as well as changes to the electoral system for the Senedd elections.</a:t>
            </a:r>
          </a:p>
          <a:p>
            <a:r>
              <a:rPr lang="en-GB" dirty="0"/>
              <a:t>Difficulties may arise where parties advocate policy positions contrary to those of the charity – this is unlikely to be an impartial reason. </a:t>
            </a:r>
          </a:p>
          <a:p>
            <a:endParaRPr lang="en-GB" dirty="0"/>
          </a:p>
        </p:txBody>
      </p:sp>
      <p:sp>
        <p:nvSpPr>
          <p:cNvPr id="5" name="Title 1">
            <a:extLst>
              <a:ext uri="{FF2B5EF4-FFF2-40B4-BE49-F238E27FC236}">
                <a16:creationId xmlns:a16="http://schemas.microsoft.com/office/drawing/2014/main" id="{61569CE2-D963-5CE0-B485-77F2FD4ACBFD}"/>
              </a:ext>
            </a:extLst>
          </p:cNvPr>
          <p:cNvSpPr>
            <a:spLocks noGrp="1"/>
          </p:cNvSpPr>
          <p:nvPr>
            <p:ph type="title"/>
          </p:nvPr>
        </p:nvSpPr>
        <p:spPr>
          <a:xfrm>
            <a:off x="647700" y="136525"/>
            <a:ext cx="7164388" cy="684213"/>
          </a:xfrm>
        </p:spPr>
        <p:txBody>
          <a:bodyPr>
            <a:normAutofit/>
          </a:bodyPr>
          <a:lstStyle/>
          <a:p>
            <a:r>
              <a:rPr lang="en-GB" sz="2400" kern="0" dirty="0">
                <a:effectLst/>
                <a:latin typeface="Baskerville Old Face" panose="02020602080505020303" pitchFamily="18" charset="0"/>
                <a:cs typeface="Times New Roman" panose="02020603050405020304" pitchFamily="18" charset="0"/>
              </a:rPr>
              <a:t>Hustings (continued)</a:t>
            </a:r>
            <a:endParaRPr lang="en-GB" sz="2400" dirty="0">
              <a:latin typeface="Baskerville Old Face" panose="02020602080505020303" pitchFamily="18" charset="0"/>
            </a:endParaRPr>
          </a:p>
        </p:txBody>
      </p:sp>
    </p:spTree>
    <p:extLst>
      <p:ext uri="{BB962C8B-B14F-4D97-AF65-F5344CB8AC3E}">
        <p14:creationId xmlns:p14="http://schemas.microsoft.com/office/powerpoint/2010/main" val="343547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88CDE10-5A3D-4CA9-8FCB-452E4B9C2B15}"/>
              </a:ext>
            </a:extLst>
          </p:cNvPr>
          <p:cNvSpPr>
            <a:spLocks noGrp="1"/>
          </p:cNvSpPr>
          <p:nvPr>
            <p:ph type="title"/>
          </p:nvPr>
        </p:nvSpPr>
        <p:spPr/>
        <p:txBody>
          <a:bodyPr>
            <a:normAutofit/>
          </a:bodyPr>
          <a:lstStyle/>
          <a:p>
            <a:r>
              <a:rPr lang="en-GB" dirty="0"/>
              <a:t>Election Law</a:t>
            </a:r>
          </a:p>
        </p:txBody>
      </p:sp>
      <p:sp>
        <p:nvSpPr>
          <p:cNvPr id="23" name="Content Placeholder 22">
            <a:extLst>
              <a:ext uri="{FF2B5EF4-FFF2-40B4-BE49-F238E27FC236}">
                <a16:creationId xmlns:a16="http://schemas.microsoft.com/office/drawing/2014/main" id="{86D01373-9DA5-4E2B-A272-86324B95E5FF}"/>
              </a:ext>
            </a:extLst>
          </p:cNvPr>
          <p:cNvSpPr>
            <a:spLocks noGrp="1"/>
          </p:cNvSpPr>
          <p:nvPr>
            <p:ph idx="1"/>
          </p:nvPr>
        </p:nvSpPr>
        <p:spPr>
          <a:xfrm>
            <a:off x="393889" y="1016487"/>
            <a:ext cx="8138551" cy="4073261"/>
          </a:xfrm>
        </p:spPr>
        <p:txBody>
          <a:bodyPr>
            <a:normAutofit/>
          </a:bodyPr>
          <a:lstStyle/>
          <a:p>
            <a:pPr marL="0" indent="0">
              <a:buNone/>
            </a:pPr>
            <a:r>
              <a:rPr lang="en-GB" sz="1400" b="1" i="1" dirty="0"/>
              <a:t>Political Parties, Elections and Referendums Act 2000 (‘PPERA), as amended by the ‘Lobbying Act’ 2014 and the Election Act 2022. </a:t>
            </a:r>
            <a:endParaRPr lang="en-GB" sz="1000" dirty="0"/>
          </a:p>
          <a:p>
            <a:pPr algn="just"/>
            <a:r>
              <a:rPr lang="en-GB" sz="1400" dirty="0"/>
              <a:t>Applies during the regulated period before an election, regulated by the </a:t>
            </a:r>
            <a:r>
              <a:rPr lang="en-GB" sz="1400" b="1" dirty="0"/>
              <a:t>Electoral Commission </a:t>
            </a:r>
            <a:r>
              <a:rPr lang="en-GB" sz="1400" dirty="0"/>
              <a:t>and concerns </a:t>
            </a:r>
            <a:r>
              <a:rPr lang="en-GB" sz="1400" i="1" dirty="0"/>
              <a:t>‘</a:t>
            </a:r>
            <a:r>
              <a:rPr lang="en-GB" sz="1400" i="1" dirty="0">
                <a:solidFill>
                  <a:srgbClr val="FF0000"/>
                </a:solidFill>
              </a:rPr>
              <a:t>non-party campaigns [for or against a political party], policy, issue or a particular type of candidate’</a:t>
            </a:r>
            <a:r>
              <a:rPr lang="en-GB" sz="1400" dirty="0">
                <a:solidFill>
                  <a:srgbClr val="FF0000"/>
                </a:solidFill>
              </a:rPr>
              <a:t>.</a:t>
            </a:r>
          </a:p>
          <a:p>
            <a:pPr marL="0" indent="0" algn="just">
              <a:buNone/>
            </a:pPr>
            <a:endParaRPr lang="en-GB" sz="1400" dirty="0">
              <a:solidFill>
                <a:srgbClr val="FF0000"/>
              </a:solidFill>
            </a:endParaRPr>
          </a:p>
          <a:p>
            <a:pPr algn="just"/>
            <a:r>
              <a:rPr lang="en-GB" sz="1400" dirty="0"/>
              <a:t>Regulated period for a the Welsh Senedd Elections is 4 months from </a:t>
            </a:r>
            <a:r>
              <a:rPr lang="en-GB" sz="1400" b="1" dirty="0"/>
              <a:t>7 January 2026 to polling day on 7 May 2026.</a:t>
            </a:r>
            <a:r>
              <a:rPr lang="en-GB" sz="1400" dirty="0"/>
              <a:t> </a:t>
            </a:r>
          </a:p>
          <a:p>
            <a:pPr marL="0" indent="0" algn="just">
              <a:buNone/>
            </a:pPr>
            <a:endParaRPr lang="en-GB" sz="1400" dirty="0"/>
          </a:p>
          <a:p>
            <a:pPr marL="0" lvl="0" indent="0" algn="just">
              <a:buNone/>
            </a:pPr>
            <a:r>
              <a:rPr lang="en-GB" sz="1400" dirty="0"/>
              <a:t>-</a:t>
            </a:r>
            <a:r>
              <a:rPr lang="en-GB" sz="1400" b="1" i="1" dirty="0"/>
              <a:t>-Representation of the People Act 1983 </a:t>
            </a:r>
            <a:r>
              <a:rPr lang="en-GB" sz="1400" i="1" dirty="0"/>
              <a:t>covers Local Elections </a:t>
            </a:r>
            <a:r>
              <a:rPr lang="en-GB" sz="1400" b="1" i="1" dirty="0"/>
              <a:t>- </a:t>
            </a:r>
            <a:r>
              <a:rPr lang="en-GB" sz="1400" i="1" dirty="0">
                <a:solidFill>
                  <a:srgbClr val="FF0000"/>
                </a:solidFill>
              </a:rPr>
              <a:t>campaigns for or against one or more candidates in constituency, ward or other electoral area</a:t>
            </a:r>
            <a:r>
              <a:rPr lang="en-GB" sz="1400" i="1" dirty="0"/>
              <a:t>.</a:t>
            </a:r>
            <a:r>
              <a:rPr lang="en-GB" sz="1400" dirty="0"/>
              <a:t> Spending limits apply from when a local candidate declares, or 30 March 2026 at the latest. Charities should not be incurring regulated spending in this area.</a:t>
            </a:r>
          </a:p>
        </p:txBody>
      </p:sp>
    </p:spTree>
    <p:extLst>
      <p:ext uri="{BB962C8B-B14F-4D97-AF65-F5344CB8AC3E}">
        <p14:creationId xmlns:p14="http://schemas.microsoft.com/office/powerpoint/2010/main" val="146200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545327-28C2-31A4-D768-1C3BE96CF922}"/>
              </a:ext>
            </a:extLst>
          </p:cNvPr>
          <p:cNvPicPr>
            <a:picLocks noChangeAspect="1"/>
          </p:cNvPicPr>
          <p:nvPr/>
        </p:nvPicPr>
        <p:blipFill rotWithShape="1">
          <a:blip r:embed="rId2" cstate="print">
            <a:alphaModFix amt="85000"/>
            <a:duotone>
              <a:prstClr val="black"/>
              <a:srgbClr val="327880">
                <a:tint val="45000"/>
                <a:satMod val="400000"/>
              </a:srgbClr>
            </a:duotone>
            <a:extLst>
              <a:ext uri="{28A0092B-C50C-407E-A947-70E740481C1C}">
                <a14:useLocalDpi xmlns:a14="http://schemas.microsoft.com/office/drawing/2010/main" val="0"/>
              </a:ext>
            </a:extLst>
          </a:blip>
          <a:srcRect/>
          <a:stretch/>
        </p:blipFill>
        <p:spPr>
          <a:xfrm>
            <a:off x="1748690" y="820800"/>
            <a:ext cx="5791200" cy="956580"/>
          </a:xfrm>
          <a:prstGeom prst="rect">
            <a:avLst/>
          </a:prstGeom>
          <a:ln>
            <a:noFill/>
          </a:ln>
          <a:effectLst>
            <a:softEdge rad="112500"/>
          </a:effectLst>
        </p:spPr>
      </p:pic>
      <p:sp>
        <p:nvSpPr>
          <p:cNvPr id="5" name="Title 1">
            <a:extLst>
              <a:ext uri="{FF2B5EF4-FFF2-40B4-BE49-F238E27FC236}">
                <a16:creationId xmlns:a16="http://schemas.microsoft.com/office/drawing/2014/main" id="{B5AAA1B4-32F2-C896-222D-3CEDC92A899A}"/>
              </a:ext>
            </a:extLst>
          </p:cNvPr>
          <p:cNvSpPr>
            <a:spLocks noGrp="1"/>
          </p:cNvSpPr>
          <p:nvPr>
            <p:ph type="title"/>
          </p:nvPr>
        </p:nvSpPr>
        <p:spPr>
          <a:xfrm>
            <a:off x="647564" y="136800"/>
            <a:ext cx="7164796" cy="684000"/>
          </a:xfrm>
        </p:spPr>
        <p:txBody>
          <a:bodyPr/>
          <a:lstStyle/>
          <a:p>
            <a:r>
              <a:rPr lang="en-GB" dirty="0"/>
              <a:t>Controlled Expenditure</a:t>
            </a:r>
          </a:p>
        </p:txBody>
      </p:sp>
      <p:sp>
        <p:nvSpPr>
          <p:cNvPr id="6" name="Content Placeholder 2">
            <a:extLst>
              <a:ext uri="{FF2B5EF4-FFF2-40B4-BE49-F238E27FC236}">
                <a16:creationId xmlns:a16="http://schemas.microsoft.com/office/drawing/2014/main" id="{69E99273-7327-0B1F-3646-7169AACED61C}"/>
              </a:ext>
            </a:extLst>
          </p:cNvPr>
          <p:cNvSpPr>
            <a:spLocks noGrp="1"/>
          </p:cNvSpPr>
          <p:nvPr>
            <p:ph idx="1"/>
          </p:nvPr>
        </p:nvSpPr>
        <p:spPr>
          <a:xfrm>
            <a:off x="502132" y="1777380"/>
            <a:ext cx="8229600" cy="4420594"/>
          </a:xfrm>
        </p:spPr>
        <p:txBody>
          <a:bodyPr/>
          <a:lstStyle/>
          <a:p>
            <a:r>
              <a:rPr lang="en-US" sz="1400" dirty="0"/>
              <a:t>For the Senedd elections in relation to regulated campaign activities, any UK-based charity, subject to charity law, can spend up to £10,000 on regulated activities without having to register with the Electoral Commission.</a:t>
            </a:r>
          </a:p>
          <a:p>
            <a:r>
              <a:rPr lang="en-US" sz="1400" dirty="0"/>
              <a:t>Spending on activities meeting the purpose, public and activity tests is caught (explained further later).</a:t>
            </a:r>
          </a:p>
          <a:p>
            <a:r>
              <a:rPr lang="en-US" sz="1400" dirty="0"/>
              <a:t>Registered non-party campaigners may spend up to £30,000 as an upper limit. We assume most charities will wish to avoid formal registration. </a:t>
            </a:r>
          </a:p>
          <a:p>
            <a:r>
              <a:rPr lang="en-US" sz="1400" dirty="0"/>
              <a:t>Specific Electoral Commission guidance for non-party campaigners at the Senedd Elections. </a:t>
            </a:r>
          </a:p>
          <a:p>
            <a:r>
              <a:rPr lang="en-US" sz="1400" dirty="0"/>
              <a:t>The spending thresholds for local campaigning at Local Elections are very low and depend on the size of the relevant area: £50 + 0.5p per elector in the ward. But charities will not be engaging in controlled spending in this area. </a:t>
            </a:r>
          </a:p>
          <a:p>
            <a:r>
              <a:rPr lang="en-US" sz="1400" dirty="0"/>
              <a:t>There is no regulated period for </a:t>
            </a:r>
            <a:r>
              <a:rPr lang="en-US" sz="1400" i="1" dirty="0"/>
              <a:t>general</a:t>
            </a:r>
            <a:r>
              <a:rPr lang="en-US" sz="1400" dirty="0"/>
              <a:t> campaigning at Local Elections (campaigning for against a party or category of candidates, e.g. those supporting a particular policy)</a:t>
            </a:r>
          </a:p>
          <a:p>
            <a:endParaRPr lang="en-US" dirty="0"/>
          </a:p>
          <a:p>
            <a:endParaRPr lang="en-GB" dirty="0"/>
          </a:p>
        </p:txBody>
      </p:sp>
    </p:spTree>
    <p:extLst>
      <p:ext uri="{BB962C8B-B14F-4D97-AF65-F5344CB8AC3E}">
        <p14:creationId xmlns:p14="http://schemas.microsoft.com/office/powerpoint/2010/main" val="997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F006CCE-8940-16B1-2BFF-DF545FB865B2}"/>
              </a:ext>
            </a:extLst>
          </p:cNvPr>
          <p:cNvSpPr/>
          <p:nvPr/>
        </p:nvSpPr>
        <p:spPr>
          <a:xfrm>
            <a:off x="571500" y="3038475"/>
            <a:ext cx="7886700" cy="1162050"/>
          </a:xfrm>
          <a:prstGeom prst="roundRect">
            <a:avLst/>
          </a:prstGeom>
          <a:solidFill>
            <a:srgbClr val="1D286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456DCA-D225-9E7E-24AD-5BF3013BDE40}"/>
              </a:ext>
            </a:extLst>
          </p:cNvPr>
          <p:cNvSpPr>
            <a:spLocks noGrp="1"/>
          </p:cNvSpPr>
          <p:nvPr>
            <p:ph type="title"/>
          </p:nvPr>
        </p:nvSpPr>
        <p:spPr/>
        <p:txBody>
          <a:bodyPr/>
          <a:lstStyle/>
          <a:p>
            <a:r>
              <a:rPr lang="en-GB" dirty="0"/>
              <a:t>Election Law (Continued)</a:t>
            </a:r>
          </a:p>
        </p:txBody>
      </p:sp>
      <p:sp>
        <p:nvSpPr>
          <p:cNvPr id="3" name="Content Placeholder 2">
            <a:extLst>
              <a:ext uri="{FF2B5EF4-FFF2-40B4-BE49-F238E27FC236}">
                <a16:creationId xmlns:a16="http://schemas.microsoft.com/office/drawing/2014/main" id="{12753280-98C2-45D0-3602-4CA14B3EE147}"/>
              </a:ext>
            </a:extLst>
          </p:cNvPr>
          <p:cNvSpPr>
            <a:spLocks noGrp="1"/>
          </p:cNvSpPr>
          <p:nvPr>
            <p:ph idx="1"/>
          </p:nvPr>
        </p:nvSpPr>
        <p:spPr>
          <a:xfrm>
            <a:off x="114299" y="1063438"/>
            <a:ext cx="8562975" cy="4175312"/>
          </a:xfrm>
        </p:spPr>
        <p:txBody>
          <a:bodyPr/>
          <a:lstStyle/>
          <a:p>
            <a:pPr marL="628650" lvl="1" indent="-171450" fontAlgn="base">
              <a:lnSpc>
                <a:spcPct val="115000"/>
              </a:lnSpc>
              <a:spcBef>
                <a:spcPts val="600"/>
              </a:spcBef>
              <a:spcAft>
                <a:spcPts val="600"/>
              </a:spcAft>
              <a:tabLst>
                <a:tab pos="457200" algn="l"/>
              </a:tabLst>
            </a:pPr>
            <a:r>
              <a:rPr lang="en-GB" sz="1200" kern="0" dirty="0">
                <a:effectLst>
                  <a:glow>
                    <a:srgbClr val="000000"/>
                  </a:glow>
                  <a:reflection stA="0" endPos="0" fadeDir="0" sx="0" sy="0"/>
                </a:effectLst>
                <a:latin typeface="Arial" panose="020B0604020202020204" pitchFamily="34" charset="0"/>
              </a:rPr>
              <a:t>Many</a:t>
            </a:r>
            <a:r>
              <a:rPr lang="en-GB" sz="1200" u="none" strike="noStrike" kern="0" spc="0" dirty="0">
                <a:ln>
                  <a:noFill/>
                </a:ln>
                <a:effectLst>
                  <a:glow>
                    <a:srgbClr val="000000"/>
                  </a:glow>
                  <a:reflection stA="0" endPos="0" fadeDir="0" sx="0" sy="0"/>
                </a:effectLst>
                <a:latin typeface="Arial" panose="020B0604020202020204" pitchFamily="34" charset="0"/>
              </a:rPr>
              <a:t> charities do not wish to register because there is a heavy burden of compliance including keeping invoices, monitoring and reporting spending as well as controls on donations. Must be a Responsible Person.</a:t>
            </a:r>
            <a:endParaRPr lang="en-GB" sz="1200" u="none" strike="noStrike" kern="0" spc="0" dirty="0">
              <a:ln>
                <a:noFill/>
              </a:ln>
              <a:effectLst>
                <a:glow>
                  <a:srgbClr val="000000"/>
                </a:glow>
                <a:outerShdw sx="0" sy="0">
                  <a:srgbClr val="000000"/>
                </a:outerShdw>
                <a:reflection stA="0" endPos="0" fadeDir="0" sx="0" sy="0"/>
              </a:effectLst>
              <a:latin typeface="Arial" panose="020B0604020202020204" pitchFamily="34" charset="0"/>
            </a:endParaRPr>
          </a:p>
          <a:p>
            <a:pPr marL="628650" lvl="1" indent="-171450" fontAlgn="base">
              <a:lnSpc>
                <a:spcPct val="115000"/>
              </a:lnSpc>
              <a:spcBef>
                <a:spcPts val="600"/>
              </a:spcBef>
              <a:spcAft>
                <a:spcPts val="600"/>
              </a:spcAft>
              <a:tabLst>
                <a:tab pos="457200" algn="l"/>
              </a:tabLst>
            </a:pPr>
            <a:r>
              <a:rPr lang="en-GB" sz="1200" b="1" u="none" strike="noStrike" kern="0" spc="0" dirty="0">
                <a:ln>
                  <a:noFill/>
                </a:ln>
                <a:effectLst>
                  <a:glow>
                    <a:srgbClr val="000000"/>
                  </a:glow>
                  <a:outerShdw sx="0" sy="0">
                    <a:srgbClr val="000000"/>
                  </a:outerShdw>
                  <a:reflection stA="0" endPos="0" fadeDir="0" sx="0" sy="0"/>
                </a:effectLst>
                <a:latin typeface="Arial" panose="020B0604020202020204" pitchFamily="34" charset="0"/>
              </a:rPr>
              <a:t>Technical non-compliance</a:t>
            </a:r>
            <a:r>
              <a:rPr lang="en-GB" sz="1200" u="none" strike="noStrike" kern="0" spc="0" dirty="0">
                <a:ln>
                  <a:noFill/>
                </a:ln>
                <a:effectLst>
                  <a:glow>
                    <a:srgbClr val="000000"/>
                  </a:glow>
                  <a:outerShdw sx="0" sy="0">
                    <a:srgbClr val="000000"/>
                  </a:outerShdw>
                  <a:reflection stA="0" endPos="0" fadeDir="0" sx="0" sy="0"/>
                </a:effectLst>
                <a:latin typeface="Arial" panose="020B0604020202020204" pitchFamily="34" charset="0"/>
              </a:rPr>
              <a:t>: for example, not keeping an invoice, not paying an invoice on time, not using a printed and/or digital imprint in exactly the right format, may lead the Electoral Commission, in some circumstances, to sanction or levy a fine. </a:t>
            </a:r>
          </a:p>
          <a:p>
            <a:pPr marL="628650" lvl="1" indent="-171450" fontAlgn="base">
              <a:lnSpc>
                <a:spcPct val="115000"/>
              </a:lnSpc>
              <a:spcBef>
                <a:spcPts val="600"/>
              </a:spcBef>
              <a:spcAft>
                <a:spcPts val="600"/>
              </a:spcAft>
              <a:tabLst>
                <a:tab pos="457200" algn="l"/>
              </a:tabLst>
            </a:pPr>
            <a:r>
              <a:rPr lang="en-GB" sz="1200" u="none" strike="noStrike" kern="0" spc="0" dirty="0">
                <a:ln>
                  <a:noFill/>
                </a:ln>
                <a:effectLst>
                  <a:glow>
                    <a:srgbClr val="000000"/>
                  </a:glow>
                  <a:outerShdw sx="0" sy="0">
                    <a:srgbClr val="000000"/>
                  </a:outerShdw>
                  <a:reflection stA="0" endPos="0" fadeDir="0" sx="0" sy="0"/>
                </a:effectLst>
                <a:latin typeface="Arial" panose="020B0604020202020204" pitchFamily="34" charset="0"/>
              </a:rPr>
              <a:t>Importantly, the current Electoral Commission guidance states that while charities can and do carry out regulated activities and that a handful registered with the Electoral Commission in relation to previous General Elections:</a:t>
            </a:r>
            <a:br>
              <a:rPr lang="en-GB" sz="1200" u="none" strike="noStrike" kern="0" spc="0" dirty="0">
                <a:ln>
                  <a:noFill/>
                </a:ln>
                <a:effectLst>
                  <a:glow>
                    <a:srgbClr val="000000"/>
                  </a:glow>
                  <a:outerShdw sx="0" sy="0">
                    <a:srgbClr val="000000"/>
                  </a:outerShdw>
                  <a:reflection stA="0" endPos="0" fadeDir="0" sx="0" sy="0"/>
                </a:effectLst>
                <a:latin typeface="Arial" panose="020B0604020202020204" pitchFamily="34" charset="0"/>
              </a:rPr>
            </a:br>
            <a:endParaRPr lang="en-GB" sz="1600" u="none" strike="noStrike" kern="0" spc="0" dirty="0">
              <a:ln>
                <a:noFill/>
              </a:ln>
              <a:solidFill>
                <a:srgbClr val="002060"/>
              </a:solidFill>
              <a:effectLst>
                <a:glow>
                  <a:srgbClr val="000000"/>
                </a:glow>
                <a:outerShdw sx="0" sy="0">
                  <a:srgbClr val="000000"/>
                </a:outerShdw>
                <a:reflection stA="0" endPos="0" fadeDir="0" sx="0" sy="0"/>
              </a:effectLst>
              <a:latin typeface="Arial" panose="020B0604020202020204" pitchFamily="34" charset="0"/>
            </a:endParaRPr>
          </a:p>
          <a:p>
            <a:pPr marL="457200" lvl="1" indent="0" fontAlgn="base">
              <a:lnSpc>
                <a:spcPct val="115000"/>
              </a:lnSpc>
              <a:spcBef>
                <a:spcPts val="600"/>
              </a:spcBef>
              <a:spcAft>
                <a:spcPts val="600"/>
              </a:spcAft>
              <a:buNone/>
              <a:tabLst>
                <a:tab pos="457200" algn="l"/>
              </a:tabLst>
            </a:pPr>
            <a:r>
              <a:rPr lang="en-GB" sz="1600" u="none" strike="noStrike" kern="0" spc="0" dirty="0">
                <a:ln>
                  <a:noFill/>
                </a:ln>
                <a:solidFill>
                  <a:schemeClr val="bg1"/>
                </a:solidFill>
                <a:effectLst>
                  <a:glow>
                    <a:srgbClr val="000000"/>
                  </a:glow>
                  <a:outerShdw sx="0" sy="0">
                    <a:srgbClr val="000000"/>
                  </a:outerShdw>
                  <a:reflection stA="0" endPos="0" fadeDir="0" sx="0" sy="0"/>
                </a:effectLst>
                <a:latin typeface="Arial" panose="020B0604020202020204" pitchFamily="34" charset="0"/>
              </a:rPr>
              <a:t> </a:t>
            </a:r>
            <a:r>
              <a:rPr lang="en-GB" sz="1600" i="1" u="none" strike="noStrike" kern="0" spc="0" dirty="0">
                <a:ln>
                  <a:noFill/>
                </a:ln>
                <a:solidFill>
                  <a:schemeClr val="bg1"/>
                </a:solidFill>
                <a:effectLst>
                  <a:glow>
                    <a:srgbClr val="000000"/>
                  </a:glow>
                  <a:outerShdw sx="0" sy="0">
                    <a:srgbClr val="000000"/>
                  </a:outerShdw>
                  <a:reflection stA="0" endPos="0" fadeDir="0" sx="0" sy="0"/>
                </a:effectLst>
                <a:latin typeface="Arial" panose="020B0604020202020204" pitchFamily="34" charset="0"/>
              </a:rPr>
              <a:t>‘if you are a charity and abide by charity law and guidance from the relevant regulator in most</a:t>
            </a:r>
            <a:r>
              <a:rPr lang="en-GB" sz="1600" u="none" strike="noStrike" kern="0" spc="0" dirty="0">
                <a:ln>
                  <a:noFill/>
                </a:ln>
                <a:solidFill>
                  <a:schemeClr val="bg1"/>
                </a:solidFill>
                <a:effectLst>
                  <a:glow>
                    <a:srgbClr val="000000"/>
                  </a:glow>
                  <a:outerShdw sx="0" sy="0">
                    <a:srgbClr val="000000"/>
                  </a:outerShdw>
                  <a:reflection stA="0" endPos="0" fadeDir="0" sx="0" sy="0"/>
                </a:effectLst>
                <a:latin typeface="Arial" panose="020B0604020202020204" pitchFamily="34" charset="0"/>
              </a:rPr>
              <a:t> </a:t>
            </a:r>
            <a:r>
              <a:rPr lang="en-GB" sz="1600" i="1" u="none" strike="noStrike" kern="0" spc="0" dirty="0">
                <a:ln>
                  <a:noFill/>
                </a:ln>
                <a:solidFill>
                  <a:schemeClr val="bg1"/>
                </a:solidFill>
                <a:effectLst>
                  <a:glow>
                    <a:srgbClr val="000000"/>
                  </a:glow>
                  <a:outerShdw sx="0" sy="0">
                    <a:srgbClr val="000000"/>
                  </a:outerShdw>
                  <a:reflection stA="0" endPos="0" fadeDir="0" sx="0" sy="0"/>
                </a:effectLst>
                <a:latin typeface="Arial" panose="020B0604020202020204" pitchFamily="34" charset="0"/>
              </a:rPr>
              <a:t>circumstances your campaign activity</a:t>
            </a:r>
            <a:r>
              <a:rPr lang="en-GB" sz="1600" u="none" strike="noStrike" kern="0" spc="0" dirty="0">
                <a:ln>
                  <a:noFill/>
                </a:ln>
                <a:solidFill>
                  <a:schemeClr val="bg1"/>
                </a:solidFill>
                <a:effectLst>
                  <a:glow>
                    <a:srgbClr val="000000"/>
                  </a:glow>
                  <a:outerShdw sx="0" sy="0">
                    <a:srgbClr val="000000"/>
                  </a:outerShdw>
                  <a:reflection stA="0" endPos="0" fadeDir="0" sx="0" sy="0"/>
                </a:effectLst>
                <a:latin typeface="Arial" panose="020B0604020202020204" pitchFamily="34" charset="0"/>
              </a:rPr>
              <a:t> is </a:t>
            </a:r>
            <a:r>
              <a:rPr lang="en-GB" sz="1600" i="1" u="none" strike="noStrike" kern="0" spc="0" dirty="0">
                <a:ln>
                  <a:noFill/>
                </a:ln>
                <a:solidFill>
                  <a:schemeClr val="bg1"/>
                </a:solidFill>
                <a:effectLst>
                  <a:glow>
                    <a:srgbClr val="000000"/>
                  </a:glow>
                  <a:outerShdw sx="0" sy="0">
                    <a:srgbClr val="000000"/>
                  </a:outerShdw>
                  <a:reflection stA="0" endPos="0" fadeDir="0" sx="0" sy="0"/>
                </a:effectLst>
                <a:latin typeface="Arial" panose="020B0604020202020204" pitchFamily="34" charset="0"/>
              </a:rPr>
              <a:t>unlikely to meet</a:t>
            </a:r>
            <a:r>
              <a:rPr lang="en-GB" sz="1600" u="none" strike="noStrike" kern="0" spc="0" dirty="0">
                <a:ln>
                  <a:noFill/>
                </a:ln>
                <a:solidFill>
                  <a:schemeClr val="bg1"/>
                </a:solidFill>
                <a:effectLst>
                  <a:glow>
                    <a:srgbClr val="000000"/>
                  </a:glow>
                  <a:outerShdw sx="0" sy="0">
                    <a:srgbClr val="000000"/>
                  </a:outerShdw>
                  <a:reflection stA="0" endPos="0" fadeDir="0" sx="0" sy="0"/>
                </a:effectLst>
                <a:latin typeface="Arial" panose="020B0604020202020204" pitchFamily="34" charset="0"/>
              </a:rPr>
              <a:t> </a:t>
            </a:r>
            <a:r>
              <a:rPr lang="en-GB" sz="1600" i="1" u="none" strike="noStrike" kern="0" spc="0" dirty="0">
                <a:ln>
                  <a:noFill/>
                </a:ln>
                <a:solidFill>
                  <a:schemeClr val="bg1"/>
                </a:solidFill>
                <a:effectLst>
                  <a:glow>
                    <a:srgbClr val="000000"/>
                  </a:glow>
                  <a:outerShdw sx="0" sy="0">
                    <a:srgbClr val="000000"/>
                  </a:outerShdw>
                  <a:reflection stA="0" endPos="0" fadeDir="0" sx="0" sy="0"/>
                </a:effectLst>
                <a:latin typeface="Arial" panose="020B0604020202020204" pitchFamily="34" charset="0"/>
              </a:rPr>
              <a:t>the purpose test’.  </a:t>
            </a:r>
            <a:br>
              <a:rPr lang="en-GB" sz="1600" i="1" u="none" strike="noStrike" kern="0" spc="0" dirty="0">
                <a:ln>
                  <a:noFill/>
                </a:ln>
                <a:solidFill>
                  <a:srgbClr val="002060"/>
                </a:solidFill>
                <a:effectLst>
                  <a:glow>
                    <a:srgbClr val="000000"/>
                  </a:glow>
                  <a:outerShdw sx="0" sy="0">
                    <a:srgbClr val="000000"/>
                  </a:outerShdw>
                  <a:reflection stA="0" endPos="0" fadeDir="0" sx="0" sy="0"/>
                </a:effectLst>
                <a:latin typeface="Arial" panose="020B0604020202020204" pitchFamily="34" charset="0"/>
              </a:rPr>
            </a:br>
            <a:endParaRPr lang="en-GB" sz="1600" u="none" strike="noStrike" kern="0" spc="0" dirty="0">
              <a:ln>
                <a:noFill/>
              </a:ln>
              <a:solidFill>
                <a:srgbClr val="002060"/>
              </a:solidFill>
              <a:effectLst>
                <a:glow>
                  <a:srgbClr val="000000"/>
                </a:glow>
                <a:outerShdw sx="0" sy="0">
                  <a:srgbClr val="000000"/>
                </a:outerShdw>
                <a:reflection stA="0" endPos="0" fadeDir="0" sx="0" sy="0"/>
              </a:effectLst>
              <a:latin typeface="Arial" panose="020B0604020202020204" pitchFamily="34" charset="0"/>
            </a:endParaRPr>
          </a:p>
          <a:p>
            <a:pPr marL="457200" lvl="1" inden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However, a charity still needs to be aware of the non-party campaigner rules in case your activities pass the purpose test. </a:t>
            </a:r>
            <a:endParaRPr lang="en-GB" dirty="0"/>
          </a:p>
        </p:txBody>
      </p:sp>
    </p:spTree>
    <p:extLst>
      <p:ext uri="{BB962C8B-B14F-4D97-AF65-F5344CB8AC3E}">
        <p14:creationId xmlns:p14="http://schemas.microsoft.com/office/powerpoint/2010/main" val="42916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88CDE10-5A3D-4CA9-8FCB-452E4B9C2B15}"/>
              </a:ext>
            </a:extLst>
          </p:cNvPr>
          <p:cNvSpPr>
            <a:spLocks noGrp="1"/>
          </p:cNvSpPr>
          <p:nvPr>
            <p:ph type="title"/>
          </p:nvPr>
        </p:nvSpPr>
        <p:spPr/>
        <p:txBody>
          <a:bodyPr/>
          <a:lstStyle/>
          <a:p>
            <a:r>
              <a:rPr lang="en-GB" dirty="0"/>
              <a:t>How is expenditure caught by PPERA?</a:t>
            </a:r>
          </a:p>
        </p:txBody>
      </p:sp>
      <p:sp>
        <p:nvSpPr>
          <p:cNvPr id="2" name="TextBox 1">
            <a:extLst>
              <a:ext uri="{FF2B5EF4-FFF2-40B4-BE49-F238E27FC236}">
                <a16:creationId xmlns:a16="http://schemas.microsoft.com/office/drawing/2014/main" id="{6605E79D-72B2-469A-8AC6-40C3EDE432C3}"/>
              </a:ext>
            </a:extLst>
          </p:cNvPr>
          <p:cNvSpPr txBox="1"/>
          <p:nvPr/>
        </p:nvSpPr>
        <p:spPr>
          <a:xfrm>
            <a:off x="397357" y="1166586"/>
            <a:ext cx="5622443" cy="418576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PURPOSE TEST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Spending on activities and that can: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4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reasonably</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 regarded as </a:t>
            </a:r>
            <a:r>
              <a:rPr kumimoji="0" lang="en-GB" sz="14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intended to promote or procure electoral success </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any relevant election for</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or more particular registered parties (</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charity is </a:t>
            </a:r>
            <a:r>
              <a:rPr kumimoji="0" lang="en-GB"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permitted to do this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or more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registered parties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advocate [or do not advocate] particular policies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who otherwise fall within a particular category of such parties, or </a:t>
            </a: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Candidates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who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hold [or do not hold] particular opinions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who advocate [or do not advocate] particular policies or who otherwise fall within a particular category of candidates” (PPERA s85(2))</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Includes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prejudicing electoral prospects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one party</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Immaterial if campaign can be seen to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reasonably achieve any other purpose as well.</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solidFill>
                <a:prstClr val="black"/>
              </a:solidFill>
              <a:latin typeface="Arial" panose="020B0604020202020204" pitchFamily="34" charset="0"/>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lowchart: Connector 3">
            <a:extLst>
              <a:ext uri="{FF2B5EF4-FFF2-40B4-BE49-F238E27FC236}">
                <a16:creationId xmlns:a16="http://schemas.microsoft.com/office/drawing/2014/main" id="{9733FEDC-77E4-F2DC-9993-B0A1965C63B9}"/>
              </a:ext>
            </a:extLst>
          </p:cNvPr>
          <p:cNvSpPr/>
          <p:nvPr/>
        </p:nvSpPr>
        <p:spPr>
          <a:xfrm>
            <a:off x="6374918" y="2562225"/>
            <a:ext cx="2314575" cy="1790700"/>
          </a:xfrm>
          <a:prstGeom prst="flowChartConnector">
            <a:avLst/>
          </a:prstGeom>
          <a:solidFill>
            <a:srgbClr val="327880"/>
          </a:soli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GB" sz="1600" dirty="0">
                <a:solidFill>
                  <a:srgbClr val="FFFFFF"/>
                </a:solidFill>
                <a:latin typeface="Arial" panose="020B0604020202020204" pitchFamily="34" charset="0"/>
                <a:cs typeface="Arial" panose="020B0604020202020204" pitchFamily="34" charset="0"/>
              </a:rPr>
            </a:br>
            <a:r>
              <a:rPr lang="en-GB" sz="1600" dirty="0">
                <a:solidFill>
                  <a:srgbClr val="FFFFFF"/>
                </a:solidFill>
                <a:latin typeface="Arial" panose="020B0604020202020204" pitchFamily="34" charset="0"/>
                <a:cs typeface="Arial" panose="020B0604020202020204" pitchFamily="34" charset="0"/>
              </a:rPr>
              <a:t>EC</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guidance: consider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tone,</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timing</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&amp; whether there is a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call to action </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 voters</a:t>
            </a:r>
            <a:endParaRPr lang="en-GB" sz="1600" dirty="0">
              <a:solidFill>
                <a:srgbClr val="FFFFFF"/>
              </a:solidFill>
              <a:latin typeface="Arial" panose="020B0604020202020204" pitchFamily="34" charset="0"/>
              <a:cs typeface="Arial" panose="020B0604020202020204" pitchFamily="34" charset="0"/>
            </a:endParaRPr>
          </a:p>
          <a:p>
            <a:pPr algn="ctr"/>
            <a:endParaRPr lang="en-GB" dirty="0"/>
          </a:p>
        </p:txBody>
      </p:sp>
    </p:spTree>
    <p:extLst>
      <p:ext uri="{BB962C8B-B14F-4D97-AF65-F5344CB8AC3E}">
        <p14:creationId xmlns:p14="http://schemas.microsoft.com/office/powerpoint/2010/main" val="255562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5574-E3BC-A1D4-4EC2-68B4CC34212F}"/>
              </a:ext>
            </a:extLst>
          </p:cNvPr>
          <p:cNvSpPr>
            <a:spLocks noGrp="1"/>
          </p:cNvSpPr>
          <p:nvPr>
            <p:ph type="title"/>
          </p:nvPr>
        </p:nvSpPr>
        <p:spPr/>
        <p:txBody>
          <a:bodyPr/>
          <a:lstStyle/>
          <a:p>
            <a:r>
              <a:rPr lang="en-GB" dirty="0"/>
              <a:t>Purpose Test continued</a:t>
            </a:r>
          </a:p>
        </p:txBody>
      </p:sp>
      <p:sp>
        <p:nvSpPr>
          <p:cNvPr id="3" name="Content Placeholder 2">
            <a:extLst>
              <a:ext uri="{FF2B5EF4-FFF2-40B4-BE49-F238E27FC236}">
                <a16:creationId xmlns:a16="http://schemas.microsoft.com/office/drawing/2014/main" id="{7CB56B02-EA9E-F2CE-03DD-34DB3D614FE9}"/>
              </a:ext>
            </a:extLst>
          </p:cNvPr>
          <p:cNvSpPr>
            <a:spLocks noGrp="1"/>
          </p:cNvSpPr>
          <p:nvPr>
            <p:ph idx="1"/>
          </p:nvPr>
        </p:nvSpPr>
        <p:spPr>
          <a:xfrm>
            <a:off x="-134639" y="1081960"/>
            <a:ext cx="6697732" cy="3588124"/>
          </a:xfrm>
        </p:spPr>
        <p:txBody>
          <a:bodyPr>
            <a:normAutofit fontScale="92500"/>
          </a:bodyPr>
          <a:lstStyle/>
          <a:p>
            <a:pPr lvl="1" fontAlgn="base">
              <a:lnSpc>
                <a:spcPct val="115000"/>
              </a:lnSpc>
              <a:spcBef>
                <a:spcPts val="600"/>
              </a:spcBef>
              <a:spcAft>
                <a:spcPts val="600"/>
              </a:spcAft>
              <a:tabLst>
                <a:tab pos="457200" algn="l"/>
              </a:tabLst>
            </a:pPr>
            <a:r>
              <a:rPr lang="en-GB" u="none" strike="noStrike" kern="0" spc="0" dirty="0">
                <a:ln>
                  <a:noFill/>
                </a:ln>
                <a:effectLst>
                  <a:glow>
                    <a:srgbClr val="000000"/>
                  </a:glow>
                  <a:reflection stA="0" endPos="0" fadeDir="0" sx="0" sy="0"/>
                </a:effectLst>
                <a:latin typeface="Arial" panose="020B0604020202020204" pitchFamily="34" charset="0"/>
              </a:rPr>
              <a:t>It should be noted that the test is not whether a charity’s actual intention is to change the voting intentions of electors, but where its campaigning can be reasonably regarded as intended to promote or procure electoral success. </a:t>
            </a:r>
          </a:p>
          <a:p>
            <a:pPr lvl="1" fontAlgn="base">
              <a:lnSpc>
                <a:spcPct val="115000"/>
              </a:lnSpc>
              <a:spcBef>
                <a:spcPts val="600"/>
              </a:spcBef>
              <a:spcAft>
                <a:spcPts val="600"/>
              </a:spcAft>
              <a:tabLst>
                <a:tab pos="457200" algn="l"/>
              </a:tabLst>
            </a:pPr>
            <a:r>
              <a:rPr lang="en-GB" u="none" strike="noStrike" kern="0" spc="0" dirty="0">
                <a:ln>
                  <a:noFill/>
                </a:ln>
                <a:effectLst>
                  <a:glow>
                    <a:srgbClr val="000000"/>
                  </a:glow>
                  <a:reflection stA="0" endPos="0" fadeDir="0" sx="0" sy="0"/>
                </a:effectLst>
                <a:latin typeface="Arial" panose="020B0604020202020204" pitchFamily="34" charset="0"/>
              </a:rPr>
              <a:t>In many cases, changing certain facts or the timing of a Campaign, sometimes just by a little, could increase or decrease the risk - which is why in terms of the facts and the circumstances, the analysis ultimately has to be conducted in ‘real’ time.  </a:t>
            </a:r>
          </a:p>
          <a:p>
            <a:pPr lvl="1" fontAlgn="base">
              <a:lnSpc>
                <a:spcPct val="115000"/>
              </a:lnSpc>
              <a:spcBef>
                <a:spcPts val="600"/>
              </a:spcBef>
              <a:spcAft>
                <a:spcPts val="600"/>
              </a:spcAft>
              <a:tabLst>
                <a:tab pos="457200" algn="l"/>
              </a:tabLst>
            </a:pPr>
            <a:r>
              <a:rPr lang="en-GB" u="none" strike="noStrike" kern="0" spc="0" dirty="0">
                <a:ln>
                  <a:noFill/>
                </a:ln>
                <a:effectLst>
                  <a:glow>
                    <a:srgbClr val="000000"/>
                  </a:glow>
                  <a:reflection stA="0" endPos="0" fadeDir="0" sx="0" sy="0"/>
                </a:effectLst>
                <a:latin typeface="Arial" panose="020B0604020202020204" pitchFamily="34" charset="0"/>
              </a:rPr>
              <a:t>For example, a campaign may not have significant traction or immediate public recognition, but could in the course of campaigning become a high-profile issue used by political parties, candidates, the media or others to highlight major differences between political parties or candidates.  </a:t>
            </a:r>
          </a:p>
          <a:p>
            <a:pPr lvl="1" fontAlgn="base">
              <a:lnSpc>
                <a:spcPct val="115000"/>
              </a:lnSpc>
              <a:spcBef>
                <a:spcPts val="600"/>
              </a:spcBef>
              <a:spcAft>
                <a:spcPts val="600"/>
              </a:spcAft>
              <a:tabLst>
                <a:tab pos="457200" algn="l"/>
              </a:tabLst>
            </a:pPr>
            <a:r>
              <a:rPr lang="en-GB" u="none" strike="noStrike" kern="0" spc="0" dirty="0">
                <a:ln>
                  <a:noFill/>
                </a:ln>
                <a:effectLst>
                  <a:glow>
                    <a:srgbClr val="000000"/>
                  </a:glow>
                  <a:reflection stA="0" endPos="0" fadeDir="0" sx="0" sy="0"/>
                </a:effectLst>
                <a:latin typeface="Arial" panose="020B0604020202020204" pitchFamily="34" charset="0"/>
              </a:rPr>
              <a:t>The test must be applied at the time of the campaigning as the analysis relies not just on the tone of the non-party’s communication, but on external variables such as the salience of the issue and the policy positions of parties and candidates. </a:t>
            </a:r>
          </a:p>
          <a:p>
            <a:endParaRPr lang="en-GB" dirty="0"/>
          </a:p>
        </p:txBody>
      </p:sp>
      <p:pic>
        <p:nvPicPr>
          <p:cNvPr id="5" name="Picture 4">
            <a:extLst>
              <a:ext uri="{FF2B5EF4-FFF2-40B4-BE49-F238E27FC236}">
                <a16:creationId xmlns:a16="http://schemas.microsoft.com/office/drawing/2014/main" id="{874E4A8A-94D6-0395-5EFC-BC93302F0839}"/>
              </a:ext>
            </a:extLst>
          </p:cNvPr>
          <p:cNvPicPr>
            <a:picLocks noChangeAspect="1"/>
          </p:cNvPicPr>
          <p:nvPr/>
        </p:nvPicPr>
        <p:blipFill>
          <a:blip r:embed="rId2" cstate="print">
            <a:alphaModFix amt="70000"/>
            <a:duotone>
              <a:prstClr val="black"/>
              <a:srgbClr val="327880">
                <a:tint val="45000"/>
                <a:satMod val="400000"/>
              </a:srgbClr>
            </a:duotone>
            <a:extLst>
              <a:ext uri="{28A0092B-C50C-407E-A947-70E740481C1C}">
                <a14:useLocalDpi xmlns:a14="http://schemas.microsoft.com/office/drawing/2010/main" val="0"/>
              </a:ext>
            </a:extLst>
          </a:blip>
          <a:stretch>
            <a:fillRect/>
          </a:stretch>
        </p:blipFill>
        <p:spPr>
          <a:xfrm>
            <a:off x="6412602" y="3757612"/>
            <a:ext cx="2243138" cy="1495425"/>
          </a:xfrm>
          <a:prstGeom prst="ellipse">
            <a:avLst/>
          </a:prstGeom>
          <a:ln>
            <a:noFill/>
          </a:ln>
          <a:effectLst>
            <a:softEdge rad="112500"/>
          </a:effectLst>
        </p:spPr>
      </p:pic>
      <p:pic>
        <p:nvPicPr>
          <p:cNvPr id="9" name="Picture 8">
            <a:extLst>
              <a:ext uri="{FF2B5EF4-FFF2-40B4-BE49-F238E27FC236}">
                <a16:creationId xmlns:a16="http://schemas.microsoft.com/office/drawing/2014/main" id="{8D33F388-A224-45F1-12CA-E41E85C10B1B}"/>
              </a:ext>
            </a:extLst>
          </p:cNvPr>
          <p:cNvPicPr>
            <a:picLocks noChangeAspect="1"/>
          </p:cNvPicPr>
          <p:nvPr/>
        </p:nvPicPr>
        <p:blipFill>
          <a:blip r:embed="rId3" cstate="print">
            <a:alphaModFix amt="85000"/>
            <a:duotone>
              <a:prstClr val="black"/>
              <a:srgbClr val="327880">
                <a:tint val="45000"/>
                <a:satMod val="400000"/>
              </a:srgbClr>
            </a:duotone>
            <a:extLst>
              <a:ext uri="{28A0092B-C50C-407E-A947-70E740481C1C}">
                <a14:useLocalDpi xmlns:a14="http://schemas.microsoft.com/office/drawing/2010/main" val="0"/>
              </a:ext>
            </a:extLst>
          </a:blip>
          <a:stretch>
            <a:fillRect/>
          </a:stretch>
        </p:blipFill>
        <p:spPr>
          <a:xfrm>
            <a:off x="6563093" y="1081960"/>
            <a:ext cx="2092647" cy="2657130"/>
          </a:xfrm>
          <a:prstGeom prst="rect">
            <a:avLst/>
          </a:prstGeom>
          <a:ln>
            <a:noFill/>
          </a:ln>
          <a:effectLst>
            <a:softEdge rad="112500"/>
          </a:effectLst>
        </p:spPr>
      </p:pic>
    </p:spTree>
    <p:extLst>
      <p:ext uri="{BB962C8B-B14F-4D97-AF65-F5344CB8AC3E}">
        <p14:creationId xmlns:p14="http://schemas.microsoft.com/office/powerpoint/2010/main" val="199885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68F-6B43-604C-6AAD-2F45FB991D22}"/>
              </a:ext>
            </a:extLst>
          </p:cNvPr>
          <p:cNvSpPr>
            <a:spLocks noGrp="1"/>
          </p:cNvSpPr>
          <p:nvPr>
            <p:ph type="title"/>
          </p:nvPr>
        </p:nvSpPr>
        <p:spPr>
          <a:xfrm>
            <a:off x="572471" y="493168"/>
            <a:ext cx="6945148" cy="837263"/>
          </a:xfrm>
        </p:spPr>
        <p:txBody>
          <a:bodyPr>
            <a:normAutofit/>
          </a:bodyPr>
          <a:lstStyle/>
          <a:p>
            <a:r>
              <a:rPr lang="en-GB" sz="2200" dirty="0">
                <a:effectLst/>
                <a:latin typeface="Baskerville Old Face" panose="02020602080505020303" pitchFamily="18" charset="0"/>
                <a:ea typeface="Calibri" panose="020F0502020204030204" pitchFamily="34" charset="0"/>
                <a:cs typeface="Arial" panose="020B0604020202020204" pitchFamily="34" charset="0"/>
              </a:rPr>
              <a:t>Analysing your charity’s activities – charity and electoral law</a:t>
            </a:r>
            <a:br>
              <a:rPr lang="en-GB" sz="1800" dirty="0">
                <a:effectLst/>
                <a:latin typeface="Arial" panose="020B060402020202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0AD24F2-277A-E552-AF74-DFEAED158C20}"/>
              </a:ext>
            </a:extLst>
          </p:cNvPr>
          <p:cNvSpPr>
            <a:spLocks noGrp="1"/>
          </p:cNvSpPr>
          <p:nvPr>
            <p:ph idx="1"/>
          </p:nvPr>
        </p:nvSpPr>
        <p:spPr/>
        <p:txBody>
          <a:bodyPr>
            <a:normAutofit lnSpcReduction="10000"/>
          </a:bodyPr>
          <a:lstStyle/>
          <a:p>
            <a:pPr marL="342900" lvl="0" indent="-342900" algn="just">
              <a:lnSpc>
                <a:spcPct val="115000"/>
              </a:lnSpc>
              <a:spcBef>
                <a:spcPts val="600"/>
              </a:spcBef>
              <a:spcAft>
                <a:spcPts val="600"/>
              </a:spcAft>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rPr>
              <a:t>Content of your charity’s campaign</a:t>
            </a:r>
            <a:r>
              <a:rPr lang="en-GB" sz="1400" b="1" i="1" dirty="0">
                <a:effectLst/>
                <a:latin typeface="Arial" panose="020B0604020202020204" pitchFamily="34" charset="0"/>
                <a:ea typeface="Times New Roman" panose="02020603050405020304" pitchFamily="18" charset="0"/>
              </a:rPr>
              <a:t> </a:t>
            </a:r>
            <a:r>
              <a:rPr lang="en-GB" sz="1400" i="1" dirty="0">
                <a:effectLst/>
                <a:latin typeface="Arial" panose="020B0604020202020204" pitchFamily="34" charset="0"/>
                <a:ea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rPr>
              <a:t>it is</a:t>
            </a:r>
            <a:r>
              <a:rPr lang="en-GB" sz="1400" dirty="0">
                <a:effectLst/>
                <a:latin typeface="Arial" panose="020B0604020202020204" pitchFamily="34" charset="0"/>
                <a:ea typeface="Calibri" panose="020F0502020204030204" pitchFamily="34" charset="0"/>
              </a:rPr>
              <a:t> not necessary to name a political candidate or political party for the Purpose test to be passed</a:t>
            </a:r>
            <a:r>
              <a:rPr lang="en-GB" sz="1400" i="1" dirty="0">
                <a:effectLst/>
                <a:latin typeface="Arial" panose="020B0604020202020204" pitchFamily="34" charset="0"/>
                <a:ea typeface="Calibri" panose="020F0502020204030204" pitchFamily="34" charset="0"/>
              </a:rPr>
              <a:t>:</a:t>
            </a:r>
            <a:endParaRPr lang="en-GB" sz="1400" dirty="0">
              <a:effectLst/>
              <a:latin typeface="Arial" panose="020B0604020202020204" pitchFamily="34" charset="0"/>
              <a:ea typeface="Calibri" panose="020F050202020403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400" b="1" dirty="0">
                <a:effectLst/>
                <a:latin typeface="Arial" panose="020B0604020202020204" pitchFamily="34" charset="0"/>
                <a:ea typeface="Calibri" panose="020F0502020204030204" pitchFamily="34" charset="0"/>
              </a:rPr>
              <a:t>Timing of your charity’s campaign </a:t>
            </a:r>
            <a:r>
              <a:rPr lang="en-GB" sz="1400" dirty="0">
                <a:effectLst/>
                <a:latin typeface="Arial" panose="020B0604020202020204" pitchFamily="34" charset="0"/>
                <a:ea typeface="Calibri" panose="020F0502020204030204" pitchFamily="34" charset="0"/>
              </a:rPr>
              <a:t>- will a public facing campaign be run close to the election?</a:t>
            </a:r>
          </a:p>
          <a:p>
            <a:pPr marL="342900" lvl="0" indent="-342900" algn="just">
              <a:lnSpc>
                <a:spcPct val="115000"/>
              </a:lnSpc>
              <a:spcBef>
                <a:spcPts val="600"/>
              </a:spcBef>
              <a:spcAft>
                <a:spcPts val="600"/>
              </a:spcAft>
              <a:buFont typeface="Symbol" panose="05050102010706020507" pitchFamily="18" charset="2"/>
              <a:buChar char=""/>
            </a:pPr>
            <a:r>
              <a:rPr lang="en-GB" sz="1400" b="1" dirty="0">
                <a:effectLst/>
                <a:latin typeface="Arial" panose="020B0604020202020204" pitchFamily="34" charset="0"/>
                <a:ea typeface="Calibri" panose="020F0502020204030204" pitchFamily="34" charset="0"/>
              </a:rPr>
              <a:t>Tone</a:t>
            </a:r>
            <a:r>
              <a:rPr lang="en-GB" sz="1400" dirty="0">
                <a:effectLst/>
                <a:latin typeface="Arial" panose="020B0604020202020204" pitchFamily="34" charset="0"/>
                <a:ea typeface="Calibri" panose="020F0502020204030204" pitchFamily="34" charset="0"/>
              </a:rPr>
              <a:t> - for example, does the material use disparaging treatment or language, not aimed at developing an audience’s understanding of an issue?</a:t>
            </a:r>
            <a:r>
              <a:rPr lang="en-GB" sz="1400" dirty="0">
                <a:effectLst/>
                <a:latin typeface="Arial" panose="020B0604020202020204" pitchFamily="34" charset="0"/>
                <a:ea typeface="Times New Roman" panose="02020603050405020304" pitchFamily="18" charset="0"/>
              </a:rPr>
              <a:t> Or does the material cast a category of candidate or type of policy in a positive light? Think carefully about language associated with particular parties or candidates.</a:t>
            </a:r>
            <a:endParaRPr lang="en-GB" sz="1400" dirty="0">
              <a:effectLst/>
              <a:latin typeface="Arial" panose="020B0604020202020204" pitchFamily="34" charset="0"/>
              <a:ea typeface="Calibri" panose="020F050202020403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400" b="1" dirty="0">
                <a:effectLst/>
                <a:latin typeface="Arial" panose="020B0604020202020204" pitchFamily="34" charset="0"/>
                <a:ea typeface="Calibri" panose="020F0502020204030204" pitchFamily="34" charset="0"/>
              </a:rPr>
              <a:t>Consider the material from an outsider’s perspective</a:t>
            </a:r>
            <a:r>
              <a:rPr lang="en-GB" sz="1400" dirty="0">
                <a:effectLst/>
                <a:latin typeface="Arial" panose="020B0604020202020204" pitchFamily="34" charset="0"/>
                <a:ea typeface="Calibri" panose="020F0502020204030204" pitchFamily="34" charset="0"/>
              </a:rPr>
              <a:t>. Would a reasonable person view the campaign content as helping or hurting the chances for election of any particular political party, candidate or groups of candidates?</a:t>
            </a:r>
          </a:p>
          <a:p>
            <a:pPr marL="342900" lvl="0" indent="-342900" algn="just">
              <a:lnSpc>
                <a:spcPct val="115000"/>
              </a:lnSpc>
              <a:spcBef>
                <a:spcPts val="600"/>
              </a:spcBef>
              <a:spcAft>
                <a:spcPts val="600"/>
              </a:spcAft>
              <a:buFont typeface="Symbol" panose="05050102010706020507" pitchFamily="18" charset="2"/>
              <a:buChar char=""/>
            </a:pPr>
            <a:r>
              <a:rPr lang="en-GB" sz="1400" dirty="0">
                <a:latin typeface="Arial" panose="020B0604020202020204" pitchFamily="34" charset="0"/>
                <a:ea typeface="Calibri" panose="020F0502020204030204" pitchFamily="34" charset="0"/>
              </a:rPr>
              <a:t>Avoid hashtags identified with a party or candidate.</a:t>
            </a:r>
          </a:p>
          <a:p>
            <a:pPr marL="342900" lvl="0" indent="-342900" algn="just">
              <a:lnSpc>
                <a:spcPct val="115000"/>
              </a:lnSpc>
              <a:spcBef>
                <a:spcPts val="600"/>
              </a:spcBef>
              <a:spcAft>
                <a:spcPts val="600"/>
              </a:spcAft>
              <a:buFont typeface="Symbol" panose="05050102010706020507" pitchFamily="18" charset="2"/>
              <a:buChar char=""/>
            </a:pPr>
            <a:r>
              <a:rPr lang="en-GB" sz="1400" dirty="0">
                <a:effectLst/>
                <a:latin typeface="Arial" panose="020B0604020202020204" pitchFamily="34" charset="0"/>
                <a:ea typeface="Calibri" panose="020F0502020204030204" pitchFamily="34" charset="0"/>
              </a:rPr>
              <a:t>If a political party or </a:t>
            </a:r>
            <a:r>
              <a:rPr lang="en-GB" sz="1400" dirty="0">
                <a:latin typeface="Arial" panose="020B0604020202020204" pitchFamily="34" charset="0"/>
                <a:ea typeface="Calibri" panose="020F0502020204030204" pitchFamily="34" charset="0"/>
              </a:rPr>
              <a:t>candidate adopts your policy, make sure the charity’s independence </a:t>
            </a:r>
            <a:r>
              <a:rPr lang="en-GB" sz="1400">
                <a:latin typeface="Arial" panose="020B0604020202020204" pitchFamily="34" charset="0"/>
                <a:ea typeface="Calibri" panose="020F0502020204030204" pitchFamily="34" charset="0"/>
              </a:rPr>
              <a:t>is maintained.</a:t>
            </a:r>
            <a:endParaRPr lang="en-GB" sz="1400" dirty="0">
              <a:effectLst/>
              <a:latin typeface="Arial" panose="020B0604020202020204" pitchFamily="34" charset="0"/>
              <a:ea typeface="Calibri" panose="020F0502020204030204" pitchFamily="34" charset="0"/>
            </a:endParaRPr>
          </a:p>
          <a:p>
            <a:pPr marL="342900" lvl="0" indent="-342900" algn="just">
              <a:lnSpc>
                <a:spcPct val="115000"/>
              </a:lnSpc>
              <a:spcBef>
                <a:spcPts val="600"/>
              </a:spcBef>
              <a:spcAft>
                <a:spcPts val="600"/>
              </a:spcAft>
              <a:buFont typeface="Symbol" panose="05050102010706020507" pitchFamily="18" charset="2"/>
              <a:buChar char=""/>
            </a:pPr>
            <a:endParaRPr lang="en-GB" sz="1400" dirty="0">
              <a:effectLst/>
              <a:latin typeface="Arial" panose="020B060402020202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7322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88CDE10-5A3D-4CA9-8FCB-452E4B9C2B15}"/>
              </a:ext>
            </a:extLst>
          </p:cNvPr>
          <p:cNvSpPr>
            <a:spLocks noGrp="1"/>
          </p:cNvSpPr>
          <p:nvPr>
            <p:ph type="title"/>
          </p:nvPr>
        </p:nvSpPr>
        <p:spPr/>
        <p:txBody>
          <a:bodyPr>
            <a:normAutofit/>
          </a:bodyPr>
          <a:lstStyle/>
          <a:p>
            <a:r>
              <a:rPr lang="en-GB" dirty="0"/>
              <a:t>Purpose Test</a:t>
            </a:r>
          </a:p>
        </p:txBody>
      </p:sp>
      <p:graphicFrame>
        <p:nvGraphicFramePr>
          <p:cNvPr id="5" name="Content Placeholder 4">
            <a:extLst>
              <a:ext uri="{FF2B5EF4-FFF2-40B4-BE49-F238E27FC236}">
                <a16:creationId xmlns:a16="http://schemas.microsoft.com/office/drawing/2014/main" id="{557F6743-F497-7C8B-52B2-23575B5E21A0}"/>
              </a:ext>
            </a:extLst>
          </p:cNvPr>
          <p:cNvGraphicFramePr>
            <a:graphicFrameLocks noGrp="1"/>
          </p:cNvGraphicFramePr>
          <p:nvPr>
            <p:ph idx="1"/>
            <p:extLst>
              <p:ext uri="{D42A27DB-BD31-4B8C-83A1-F6EECF244321}">
                <p14:modId xmlns:p14="http://schemas.microsoft.com/office/powerpoint/2010/main" val="3148152119"/>
              </p:ext>
            </p:extLst>
          </p:nvPr>
        </p:nvGraphicFramePr>
        <p:xfrm>
          <a:off x="276329" y="1041216"/>
          <a:ext cx="8229600" cy="363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17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F95F-BEB7-4EFB-4547-A1FA74167E3A}"/>
              </a:ext>
            </a:extLst>
          </p:cNvPr>
          <p:cNvSpPr>
            <a:spLocks noGrp="1"/>
          </p:cNvSpPr>
          <p:nvPr>
            <p:ph type="title"/>
          </p:nvPr>
        </p:nvSpPr>
        <p:spPr/>
        <p:txBody>
          <a:bodyPr/>
          <a:lstStyle/>
          <a:p>
            <a:r>
              <a:rPr lang="en-GB" dirty="0"/>
              <a:t>Public Test</a:t>
            </a:r>
          </a:p>
        </p:txBody>
      </p:sp>
      <p:sp>
        <p:nvSpPr>
          <p:cNvPr id="3" name="Content Placeholder 2">
            <a:extLst>
              <a:ext uri="{FF2B5EF4-FFF2-40B4-BE49-F238E27FC236}">
                <a16:creationId xmlns:a16="http://schemas.microsoft.com/office/drawing/2014/main" id="{054F0358-B943-8D7D-D61F-F7DB7DA1787C}"/>
              </a:ext>
            </a:extLst>
          </p:cNvPr>
          <p:cNvSpPr>
            <a:spLocks noGrp="1"/>
          </p:cNvSpPr>
          <p:nvPr>
            <p:ph idx="1"/>
          </p:nvPr>
        </p:nvSpPr>
        <p:spPr>
          <a:xfrm>
            <a:off x="343762" y="821802"/>
            <a:ext cx="7772400" cy="3852428"/>
          </a:xfrm>
        </p:spPr>
        <p:txBody>
          <a:bodyPr>
            <a:normAutofit/>
          </a:bodyPr>
          <a:lstStyle/>
          <a:p>
            <a:pPr marL="228600">
              <a:lnSpc>
                <a:spcPts val="1440"/>
              </a:lnSpc>
              <a:spcBef>
                <a:spcPts val="1200"/>
              </a:spcBef>
              <a:spcAft>
                <a:spcPts val="1200"/>
              </a:spcAft>
            </a:pPr>
            <a:endParaRPr lang="en-GB" sz="1400" i="1" kern="0" dirty="0">
              <a:effectLst/>
              <a:ea typeface="Arial" panose="020B0604020202020204" pitchFamily="34" charset="0"/>
              <a:cs typeface="Times New Roman" panose="02020603050405020304" pitchFamily="18" charset="0"/>
            </a:endParaRPr>
          </a:p>
          <a:p>
            <a:pPr marL="342904" indent="-285750">
              <a:lnSpc>
                <a:spcPts val="1440"/>
              </a:lnSpc>
              <a:spcBef>
                <a:spcPts val="1200"/>
              </a:spcBef>
              <a:spcAft>
                <a:spcPts val="1200"/>
              </a:spcAft>
            </a:pPr>
            <a:r>
              <a:rPr lang="en-GB" sz="1400" i="1" kern="0" dirty="0">
                <a:effectLst/>
                <a:ea typeface="Arial" panose="020B0604020202020204" pitchFamily="34" charset="0"/>
                <a:cs typeface="Times New Roman" panose="02020603050405020304" pitchFamily="18" charset="0"/>
              </a:rPr>
              <a:t>Campaign material will only be regulated campaign activity if the material is </a:t>
            </a:r>
            <a:r>
              <a:rPr lang="en-GB" sz="1400" b="1" i="1" kern="0" dirty="0">
                <a:effectLst/>
                <a:ea typeface="Arial" panose="020B0604020202020204" pitchFamily="34" charset="0"/>
                <a:cs typeface="Times New Roman" panose="02020603050405020304" pitchFamily="18" charset="0"/>
              </a:rPr>
              <a:t>made available to the public or any section of the public </a:t>
            </a:r>
            <a:r>
              <a:rPr lang="en-GB" sz="1400" i="1" kern="0" dirty="0">
                <a:effectLst/>
                <a:ea typeface="Arial" panose="020B0604020202020204" pitchFamily="34" charset="0"/>
                <a:cs typeface="Times New Roman" panose="02020603050405020304" pitchFamily="18" charset="0"/>
              </a:rPr>
              <a:t>by the non-party campaigner. </a:t>
            </a:r>
          </a:p>
          <a:p>
            <a:pPr marL="57154" indent="0">
              <a:lnSpc>
                <a:spcPts val="1440"/>
              </a:lnSpc>
              <a:spcBef>
                <a:spcPts val="1200"/>
              </a:spcBef>
              <a:spcAft>
                <a:spcPts val="1200"/>
              </a:spcAft>
              <a:buNone/>
            </a:pPr>
            <a:r>
              <a:rPr lang="en-GB" sz="1400" b="1" i="1" kern="0" dirty="0">
                <a:ea typeface="Arial" panose="020B0604020202020204" pitchFamily="34" charset="0"/>
                <a:cs typeface="Times New Roman" panose="02020603050405020304" pitchFamily="18" charset="0"/>
              </a:rPr>
              <a:t>	</a:t>
            </a:r>
            <a:r>
              <a:rPr lang="en-GB" sz="1400" b="1" i="1" kern="0" dirty="0">
                <a:effectLst/>
                <a:ea typeface="Arial" panose="020B0604020202020204" pitchFamily="34" charset="0"/>
                <a:cs typeface="Times New Roman" panose="02020603050405020304" pitchFamily="18" charset="0"/>
              </a:rPr>
              <a:t>Campaign material that is made available to the public or a section of the public</a:t>
            </a:r>
            <a:endParaRPr lang="en-GB" sz="1400" kern="100" dirty="0">
              <a:effectLst/>
              <a:ea typeface="Calibri" panose="020F0502020204030204" pitchFamily="34" charset="0"/>
              <a:cs typeface="Times New Roman" panose="02020603050405020304" pitchFamily="18" charset="0"/>
            </a:endParaRPr>
          </a:p>
          <a:p>
            <a:pPr marL="457200">
              <a:lnSpc>
                <a:spcPts val="1440"/>
              </a:lnSpc>
              <a:spcBef>
                <a:spcPts val="1200"/>
              </a:spcBef>
              <a:spcAft>
                <a:spcPts val="1200"/>
              </a:spcAft>
            </a:pPr>
            <a:r>
              <a:rPr lang="en-GB" sz="1400" i="1" kern="0" dirty="0">
                <a:effectLst/>
                <a:ea typeface="Arial" panose="020B0604020202020204" pitchFamily="34" charset="0"/>
                <a:cs typeface="Times New Roman" panose="02020603050405020304" pitchFamily="18" charset="0"/>
              </a:rPr>
              <a:t>Campaign material that is made available for the public or a section of the public to hear or see will be public and will be regulated campaign activity if it also meets the purpose test and takes place during a regulated period. This applies regardless of the means by which the material is distributed.</a:t>
            </a:r>
            <a:endParaRPr lang="en-GB" sz="1400" kern="100" dirty="0">
              <a:effectLst/>
              <a:ea typeface="Calibri" panose="020F0502020204030204" pitchFamily="34" charset="0"/>
              <a:cs typeface="Times New Roman" panose="02020603050405020304" pitchFamily="18" charset="0"/>
            </a:endParaRPr>
          </a:p>
          <a:p>
            <a:pPr marL="0" lvl="0" indent="0">
              <a:lnSpc>
                <a:spcPct val="106000"/>
              </a:lnSpc>
              <a:spcAft>
                <a:spcPts val="800"/>
              </a:spcAft>
              <a:buNone/>
            </a:pPr>
            <a:r>
              <a:rPr lang="en-GB" sz="1400" b="1" i="1" kern="0" dirty="0">
                <a:effectLst/>
                <a:ea typeface="Arial" panose="020B0604020202020204" pitchFamily="34" charset="0"/>
                <a:cs typeface="Times New Roman" panose="02020603050405020304" pitchFamily="18" charset="0"/>
              </a:rPr>
              <a:t>	Campaign material that is only made available to people who have chosen to 	receive the information</a:t>
            </a:r>
            <a:endParaRPr lang="en-GB" sz="1400" kern="100" dirty="0">
              <a:effectLst/>
              <a:ea typeface="Calibri" panose="020F0502020204030204" pitchFamily="34" charset="0"/>
              <a:cs typeface="Times New Roman" panose="02020603050405020304" pitchFamily="18" charset="0"/>
            </a:endParaRPr>
          </a:p>
          <a:p>
            <a:pPr marL="457200">
              <a:lnSpc>
                <a:spcPts val="1440"/>
              </a:lnSpc>
              <a:spcBef>
                <a:spcPts val="1200"/>
              </a:spcBef>
              <a:spcAft>
                <a:spcPts val="1200"/>
              </a:spcAft>
            </a:pPr>
            <a:r>
              <a:rPr lang="en-GB" sz="1400" i="1" kern="0" dirty="0">
                <a:effectLst/>
                <a:ea typeface="Arial" panose="020B0604020202020204" pitchFamily="34" charset="0"/>
                <a:cs typeface="Times New Roman" panose="02020603050405020304" pitchFamily="18" charset="0"/>
              </a:rPr>
              <a:t>Campaign material that is </a:t>
            </a:r>
            <a:r>
              <a:rPr lang="en-GB" sz="1400" b="1" i="1" kern="0" dirty="0">
                <a:effectLst/>
                <a:ea typeface="Arial" panose="020B0604020202020204" pitchFamily="34" charset="0"/>
                <a:cs typeface="Times New Roman" panose="02020603050405020304" pitchFamily="18" charset="0"/>
              </a:rPr>
              <a:t>only</a:t>
            </a:r>
            <a:r>
              <a:rPr lang="en-GB" sz="1400" i="1" kern="0" dirty="0">
                <a:effectLst/>
                <a:ea typeface="Arial" panose="020B0604020202020204" pitchFamily="34" charset="0"/>
                <a:cs typeface="Times New Roman" panose="02020603050405020304" pitchFamily="18" charset="0"/>
              </a:rPr>
              <a:t> made available by the non-party campaigner to a closed group of members or people who have chosen to receive the information, will not be regulated.</a:t>
            </a:r>
            <a:endParaRPr lang="en-GB" sz="1400" kern="1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3239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94A2-6D61-2E36-269C-F31D865F7B80}"/>
              </a:ext>
            </a:extLst>
          </p:cNvPr>
          <p:cNvSpPr>
            <a:spLocks noGrp="1"/>
          </p:cNvSpPr>
          <p:nvPr>
            <p:ph type="title"/>
          </p:nvPr>
        </p:nvSpPr>
        <p:spPr/>
        <p:txBody>
          <a:bodyPr>
            <a:normAutofit/>
          </a:bodyPr>
          <a:lstStyle/>
          <a:p>
            <a:r>
              <a:rPr lang="en-US" dirty="0"/>
              <a:t>Charity Campaigning in the lead up to the Senedd and English local elections – May 2026</a:t>
            </a:r>
          </a:p>
        </p:txBody>
      </p:sp>
      <p:sp>
        <p:nvSpPr>
          <p:cNvPr id="3" name="Content Placeholder 2">
            <a:extLst>
              <a:ext uri="{FF2B5EF4-FFF2-40B4-BE49-F238E27FC236}">
                <a16:creationId xmlns:a16="http://schemas.microsoft.com/office/drawing/2014/main" id="{3DCAF64C-0570-658E-77F6-5CA65B55E8B8}"/>
              </a:ext>
            </a:extLst>
          </p:cNvPr>
          <p:cNvSpPr>
            <a:spLocks noGrp="1"/>
          </p:cNvSpPr>
          <p:nvPr>
            <p:ph idx="1"/>
          </p:nvPr>
        </p:nvSpPr>
        <p:spPr/>
        <p:txBody>
          <a:bodyPr>
            <a:normAutofit fontScale="92500" lnSpcReduction="10000"/>
          </a:bodyPr>
          <a:lstStyle/>
          <a:p>
            <a:pPr marL="0" lvl="0" indent="0">
              <a:buNone/>
            </a:pPr>
            <a:r>
              <a:rPr lang="en-GB" dirty="0"/>
              <a:t>			</a:t>
            </a:r>
            <a:r>
              <a:rPr lang="en-GB" b="1" dirty="0"/>
              <a:t>Summary of Talk</a:t>
            </a:r>
          </a:p>
          <a:p>
            <a:pPr lvl="0"/>
            <a:r>
              <a:rPr lang="en-GB" sz="1600" b="1" dirty="0">
                <a:latin typeface="Arial" pitchFamily="34"/>
                <a:cs typeface="Arial" pitchFamily="34"/>
              </a:rPr>
              <a:t>Charity Rules on campaigning</a:t>
            </a:r>
          </a:p>
          <a:p>
            <a:r>
              <a:rPr lang="en-GB" b="1" dirty="0">
                <a:latin typeface="Arial" pitchFamily="34"/>
                <a:cs typeface="Arial" pitchFamily="34"/>
              </a:rPr>
              <a:t>Holding hustings</a:t>
            </a:r>
          </a:p>
          <a:p>
            <a:r>
              <a:rPr lang="en-GB" b="1" dirty="0">
                <a:latin typeface="Arial" pitchFamily="34"/>
                <a:cs typeface="Arial" pitchFamily="34"/>
              </a:rPr>
              <a:t>Election law* for non-party campaigners</a:t>
            </a:r>
            <a:r>
              <a:rPr lang="en-GB" dirty="0">
                <a:latin typeface="Arial" pitchFamily="34"/>
                <a:cs typeface="Arial" pitchFamily="34"/>
              </a:rPr>
              <a:t>: Political Parties, Elections and Referendums Act 2000 (‘PPERA’): General Elections, devolved authorities and referendums.</a:t>
            </a:r>
            <a:r>
              <a:rPr lang="en-GB" dirty="0">
                <a:solidFill>
                  <a:srgbClr val="000000"/>
                </a:solidFill>
                <a:latin typeface="Arial" pitchFamily="34"/>
                <a:cs typeface="Arial" pitchFamily="34"/>
              </a:rPr>
              <a:t> (Note: the Representation of the People Act 1983, covers local campaigns for or against one or more candidates in constituency, ward or other electoral area). </a:t>
            </a:r>
          </a:p>
          <a:p>
            <a:r>
              <a:rPr lang="en-GB" dirty="0"/>
              <a:t>Regulated period for a the Welsh Senedd Elections is 4 months from </a:t>
            </a:r>
            <a:r>
              <a:rPr lang="en-GB" b="1" dirty="0">
                <a:solidFill>
                  <a:srgbClr val="00B0F0"/>
                </a:solidFill>
              </a:rPr>
              <a:t>7 January 2026 to polling day on 7 May 2026.</a:t>
            </a:r>
            <a:r>
              <a:rPr lang="en-GB" dirty="0">
                <a:solidFill>
                  <a:srgbClr val="00B0F0"/>
                </a:solidFill>
              </a:rPr>
              <a:t> </a:t>
            </a:r>
          </a:p>
          <a:p>
            <a:r>
              <a:rPr lang="en-GB" b="1" i="1" dirty="0"/>
              <a:t>Representation of the People Act 1983 </a:t>
            </a:r>
            <a:r>
              <a:rPr lang="en-GB" i="1" dirty="0"/>
              <a:t>covers Local Elections </a:t>
            </a:r>
            <a:r>
              <a:rPr lang="en-GB" b="1" i="1" dirty="0"/>
              <a:t>- </a:t>
            </a:r>
            <a:r>
              <a:rPr lang="en-GB" i="1" dirty="0"/>
              <a:t>campaigns for or against one or more candidates in constituency, ward or other electoral area.</a:t>
            </a:r>
            <a:r>
              <a:rPr lang="en-GB" dirty="0"/>
              <a:t> </a:t>
            </a:r>
            <a:r>
              <a:rPr lang="en-GB" dirty="0">
                <a:solidFill>
                  <a:srgbClr val="00B0F0"/>
                </a:solidFill>
              </a:rPr>
              <a:t>Spending limits apply from when a local candidate declares, or 30 March 2026 at the latest.</a:t>
            </a:r>
            <a:r>
              <a:rPr lang="en-GB" dirty="0"/>
              <a:t> Charities should not be incurring regulated spending in this area.</a:t>
            </a:r>
            <a:endParaRPr lang="en-GB" dirty="0">
              <a:solidFill>
                <a:srgbClr val="000000"/>
              </a:solidFill>
              <a:latin typeface="Arial" pitchFamily="34"/>
              <a:cs typeface="Arial" pitchFamily="34"/>
            </a:endParaRPr>
          </a:p>
          <a:p>
            <a:pPr lvl="0"/>
            <a:r>
              <a:rPr lang="en-GB" sz="1600" b="1" dirty="0">
                <a:latin typeface="Arial" pitchFamily="34"/>
                <a:cs typeface="Arial" pitchFamily="34"/>
              </a:rPr>
              <a:t>Tips for Campaigning to Avoid Registration with the Electoral Commission</a:t>
            </a:r>
            <a:r>
              <a:rPr lang="en-GB" sz="1600" dirty="0">
                <a:latin typeface="Arial" pitchFamily="34"/>
                <a:cs typeface="Arial" pitchFamily="34"/>
              </a:rPr>
              <a:t>.</a:t>
            </a:r>
          </a:p>
          <a:p>
            <a:endParaRPr lang="en-US" dirty="0"/>
          </a:p>
        </p:txBody>
      </p:sp>
    </p:spTree>
    <p:extLst>
      <p:ext uri="{BB962C8B-B14F-4D97-AF65-F5344CB8AC3E}">
        <p14:creationId xmlns:p14="http://schemas.microsoft.com/office/powerpoint/2010/main" val="2335001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88CDE10-5A3D-4CA9-8FCB-452E4B9C2B15}"/>
              </a:ext>
            </a:extLst>
          </p:cNvPr>
          <p:cNvSpPr>
            <a:spLocks noGrp="1"/>
          </p:cNvSpPr>
          <p:nvPr>
            <p:ph type="title"/>
          </p:nvPr>
        </p:nvSpPr>
        <p:spPr/>
        <p:txBody>
          <a:bodyPr>
            <a:normAutofit/>
          </a:bodyPr>
          <a:lstStyle/>
          <a:p>
            <a:r>
              <a:rPr lang="en-GB" dirty="0"/>
              <a:t> Activity Test</a:t>
            </a:r>
          </a:p>
        </p:txBody>
      </p:sp>
      <p:sp>
        <p:nvSpPr>
          <p:cNvPr id="23" name="Content Placeholder 22">
            <a:extLst>
              <a:ext uri="{FF2B5EF4-FFF2-40B4-BE49-F238E27FC236}">
                <a16:creationId xmlns:a16="http://schemas.microsoft.com/office/drawing/2014/main" id="{86D01373-9DA5-4E2B-A272-86324B95E5FF}"/>
              </a:ext>
            </a:extLst>
          </p:cNvPr>
          <p:cNvSpPr>
            <a:spLocks noGrp="1"/>
          </p:cNvSpPr>
          <p:nvPr>
            <p:ph idx="1"/>
          </p:nvPr>
        </p:nvSpPr>
        <p:spPr>
          <a:xfrm>
            <a:off x="529437" y="1333500"/>
            <a:ext cx="8229600" cy="3588124"/>
          </a:xfrm>
        </p:spPr>
        <p:txBody>
          <a:bodyPr>
            <a:normAutofit/>
          </a:bodyPr>
          <a:lstStyle/>
          <a:p>
            <a:r>
              <a:rPr lang="en-GB" sz="1400" b="1" dirty="0"/>
              <a:t>Material </a:t>
            </a:r>
            <a:r>
              <a:rPr lang="en-GB" sz="1400" dirty="0"/>
              <a:t>made available to </a:t>
            </a:r>
            <a:r>
              <a:rPr lang="en-GB" sz="1400" b="1" dirty="0"/>
              <a:t>the public </a:t>
            </a:r>
            <a:r>
              <a:rPr lang="en-GB" sz="1400" dirty="0"/>
              <a:t>by whatever means (</a:t>
            </a:r>
            <a:r>
              <a:rPr lang="en-GB" sz="1400" dirty="0" err="1"/>
              <a:t>eg</a:t>
            </a:r>
            <a:r>
              <a:rPr lang="en-GB" sz="1400" dirty="0"/>
              <a:t> leaflets, adverts, websites, social media, reports etc);</a:t>
            </a:r>
          </a:p>
          <a:p>
            <a:r>
              <a:rPr lang="en-GB" sz="1400" b="1" dirty="0"/>
              <a:t>Canvassing, or market research </a:t>
            </a:r>
            <a:r>
              <a:rPr lang="en-GB" sz="1400" dirty="0"/>
              <a:t>seeking views or information from </a:t>
            </a:r>
            <a:r>
              <a:rPr lang="en-GB" sz="1400" b="1" dirty="0"/>
              <a:t>members of the public;</a:t>
            </a:r>
          </a:p>
          <a:p>
            <a:r>
              <a:rPr lang="en-GB" sz="1400" b="1" dirty="0"/>
              <a:t> Press conferences</a:t>
            </a:r>
            <a:r>
              <a:rPr lang="en-GB" sz="1400" dirty="0"/>
              <a:t>, or other media events, organised by or on behalf of the non- party; </a:t>
            </a:r>
          </a:p>
          <a:p>
            <a:r>
              <a:rPr lang="en-GB" sz="1400" b="1" dirty="0"/>
              <a:t>Transport </a:t>
            </a:r>
            <a:r>
              <a:rPr lang="en-GB" sz="1400" dirty="0"/>
              <a:t>(by any means) of persons to any places with a view to </a:t>
            </a:r>
            <a:r>
              <a:rPr lang="en-GB" sz="1400" b="1" dirty="0"/>
              <a:t>obtaining publicity;</a:t>
            </a:r>
          </a:p>
          <a:p>
            <a:r>
              <a:rPr lang="en-GB" sz="1400" b="1" dirty="0"/>
              <a:t> Public rallies or other public events</a:t>
            </a:r>
            <a:r>
              <a:rPr lang="en-GB" sz="1400" dirty="0"/>
              <a:t>, other than annual conferences of the non-party. </a:t>
            </a:r>
          </a:p>
          <a:p>
            <a:r>
              <a:rPr lang="en-GB" sz="1400" b="1" dirty="0">
                <a:solidFill>
                  <a:schemeClr val="tx1"/>
                </a:solidFill>
              </a:rPr>
              <a:t>Associated staff time and </a:t>
            </a:r>
            <a:r>
              <a:rPr lang="en-GB" sz="1400" b="1" dirty="0"/>
              <a:t>Expenses</a:t>
            </a:r>
            <a:r>
              <a:rPr lang="en-GB" sz="1400" dirty="0"/>
              <a:t> </a:t>
            </a:r>
            <a:r>
              <a:rPr lang="en-GB" sz="1400" dirty="0" err="1"/>
              <a:t>eg</a:t>
            </a:r>
            <a:r>
              <a:rPr lang="en-GB" sz="1400" dirty="0"/>
              <a:t> premises hire, provision of goods, services or facilities. </a:t>
            </a:r>
          </a:p>
          <a:p>
            <a:pPr marL="0" indent="0">
              <a:buNone/>
            </a:pPr>
            <a:endParaRPr lang="en-GB" sz="1400" dirty="0"/>
          </a:p>
          <a:p>
            <a:pPr marL="0" indent="0">
              <a:buNone/>
            </a:pPr>
            <a:r>
              <a:rPr lang="en-GB" sz="1400" b="1" dirty="0"/>
              <a:t>Key Exception: </a:t>
            </a:r>
            <a:r>
              <a:rPr lang="en-GB" sz="1400" dirty="0"/>
              <a:t>     </a:t>
            </a:r>
          </a:p>
          <a:p>
            <a:pPr lvl="0"/>
            <a:r>
              <a:rPr lang="en-GB" sz="1400" dirty="0"/>
              <a:t>Volunteer time </a:t>
            </a:r>
          </a:p>
          <a:p>
            <a:endParaRPr lang="en-GB" sz="1400" dirty="0"/>
          </a:p>
          <a:p>
            <a:endParaRPr lang="en-GB" sz="800" dirty="0"/>
          </a:p>
          <a:p>
            <a:pPr marL="0" indent="0">
              <a:buNone/>
            </a:pPr>
            <a:endParaRPr lang="en-GB" sz="1400" b="1" dirty="0">
              <a:solidFill>
                <a:schemeClr val="tx1"/>
              </a:solidFill>
            </a:endParaRPr>
          </a:p>
        </p:txBody>
      </p:sp>
    </p:spTree>
    <p:extLst>
      <p:ext uri="{BB962C8B-B14F-4D97-AF65-F5344CB8AC3E}">
        <p14:creationId xmlns:p14="http://schemas.microsoft.com/office/powerpoint/2010/main" val="2952909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2465-1119-697F-7F78-C1C1E80D90A3}"/>
              </a:ext>
            </a:extLst>
          </p:cNvPr>
          <p:cNvSpPr>
            <a:spLocks noGrp="1"/>
          </p:cNvSpPr>
          <p:nvPr>
            <p:ph type="title"/>
          </p:nvPr>
        </p:nvSpPr>
        <p:spPr>
          <a:xfrm>
            <a:off x="615871" y="433287"/>
            <a:ext cx="5024248" cy="837263"/>
          </a:xfrm>
        </p:spPr>
        <p:txBody>
          <a:bodyPr>
            <a:normAutofit/>
          </a:bodyPr>
          <a:lstStyle/>
          <a:p>
            <a:pPr algn="ctr"/>
            <a:r>
              <a:rPr lang="en-GB" dirty="0">
                <a:latin typeface="Baskerville Old Face" panose="02020602080505020303" pitchFamily="18" charset="0"/>
                <a:ea typeface="Calibri" panose="020F0502020204030204" pitchFamily="34" charset="0"/>
              </a:rPr>
              <a:t>Other exceptions to the public test</a:t>
            </a:r>
            <a:r>
              <a:rPr lang="en-GB" dirty="0">
                <a:effectLst/>
                <a:latin typeface="Baskerville Old Face" panose="02020602080505020303" pitchFamily="18" charset="0"/>
                <a:ea typeface="Calibri" panose="020F0502020204030204" pitchFamily="34" charset="0"/>
              </a:rPr>
              <a:t>:</a:t>
            </a:r>
            <a:br>
              <a:rPr lang="en-GB" dirty="0">
                <a:effectLst/>
                <a:latin typeface="Arial" panose="020B060402020202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A8EEF14E-8EB5-357C-BA4C-7239CA1EDF6B}"/>
              </a:ext>
            </a:extLst>
          </p:cNvPr>
          <p:cNvSpPr>
            <a:spLocks noGrp="1"/>
          </p:cNvSpPr>
          <p:nvPr>
            <p:ph idx="1"/>
          </p:nvPr>
        </p:nvSpPr>
        <p:spPr>
          <a:xfrm>
            <a:off x="3667314" y="2765996"/>
            <a:ext cx="1937952" cy="1507215"/>
          </a:xfrm>
        </p:spPr>
        <p:txBody>
          <a:bodyPr>
            <a:normAutofit fontScale="92500" lnSpcReduction="20000"/>
          </a:bodyPr>
          <a:lstStyle/>
          <a:p>
            <a:pPr marL="0" indent="0" algn="just">
              <a:lnSpc>
                <a:spcPct val="115000"/>
              </a:lnSpc>
              <a:spcAft>
                <a:spcPts val="600"/>
              </a:spcAft>
              <a:buNone/>
            </a:pPr>
            <a:endParaRPr lang="en-GB" sz="1800" dirty="0">
              <a:effectLst/>
              <a:latin typeface="Arial" panose="020B0604020202020204" pitchFamily="34" charset="0"/>
              <a:ea typeface="Calibri" panose="020F0502020204030204" pitchFamily="34" charset="0"/>
            </a:endParaRPr>
          </a:p>
          <a:p>
            <a:pPr marL="0" indent="0">
              <a:buNone/>
            </a:pPr>
            <a:r>
              <a:rPr lang="en-GB" sz="1400" dirty="0">
                <a:solidFill>
                  <a:schemeClr val="tx2">
                    <a:lumMod val="75000"/>
                  </a:schemeClr>
                </a:solidFill>
                <a:effectLst/>
                <a:latin typeface="Arial" panose="020B0604020202020204" pitchFamily="34" charset="0"/>
                <a:ea typeface="Calibri" panose="020F0502020204030204" pitchFamily="34" charset="0"/>
                <a:cs typeface="Times New Roman" panose="02020603050405020304" pitchFamily="18" charset="0"/>
              </a:rPr>
              <a:t>TV adverts</a:t>
            </a:r>
            <a:r>
              <a:rPr lang="en-GB" sz="1400" dirty="0">
                <a:effectLst/>
                <a:latin typeface="Arial" panose="020B0604020202020204" pitchFamily="34" charset="0"/>
                <a:ea typeface="Calibri" panose="020F0502020204030204" pitchFamily="34" charset="0"/>
                <a:cs typeface="Times New Roman" panose="02020603050405020304" pitchFamily="18" charset="0"/>
              </a:rPr>
              <a:t>, if cleared for broadcast on licenced channels (i.e., not video on demand) will not be caught, as there is a ban on political advertising</a:t>
            </a:r>
            <a:endParaRPr lang="en-GB" sz="1400" dirty="0"/>
          </a:p>
        </p:txBody>
      </p:sp>
      <p:sp>
        <p:nvSpPr>
          <p:cNvPr id="9" name="TextBox 8">
            <a:extLst>
              <a:ext uri="{FF2B5EF4-FFF2-40B4-BE49-F238E27FC236}">
                <a16:creationId xmlns:a16="http://schemas.microsoft.com/office/drawing/2014/main" id="{6F56772A-5A1C-3FE6-4EB5-860C539247C3}"/>
              </a:ext>
            </a:extLst>
          </p:cNvPr>
          <p:cNvSpPr txBox="1"/>
          <p:nvPr/>
        </p:nvSpPr>
        <p:spPr>
          <a:xfrm>
            <a:off x="642431" y="3223806"/>
            <a:ext cx="2442485" cy="1231106"/>
          </a:xfrm>
          <a:prstGeom prst="rect">
            <a:avLst/>
          </a:prstGeom>
          <a:noFill/>
        </p:spPr>
        <p:txBody>
          <a:bodyPr wrap="square" rtlCol="0">
            <a:spAutoFit/>
          </a:bodyPr>
          <a:lstStyle/>
          <a:p>
            <a:r>
              <a:rPr lang="en-GB" sz="1400" dirty="0">
                <a:solidFill>
                  <a:schemeClr val="tx2">
                    <a:lumMod val="75000"/>
                  </a:schemeClr>
                </a:solidFill>
                <a:effectLst/>
                <a:latin typeface="Arial" panose="020B0604020202020204" pitchFamily="34" charset="0"/>
                <a:ea typeface="Calibri" panose="020F0502020204030204" pitchFamily="34" charset="0"/>
              </a:rPr>
              <a:t>Press release only to the media </a:t>
            </a:r>
            <a:r>
              <a:rPr lang="en-GB" sz="1400" dirty="0">
                <a:effectLst/>
                <a:latin typeface="Arial" panose="020B0604020202020204" pitchFamily="34" charset="0"/>
                <a:ea typeface="Calibri" panose="020F0502020204030204" pitchFamily="34" charset="0"/>
              </a:rPr>
              <a:t>i.e., press release not on organisation’s website or tweeted.</a:t>
            </a:r>
          </a:p>
          <a:p>
            <a:endParaRPr lang="en-GB" dirty="0"/>
          </a:p>
        </p:txBody>
      </p:sp>
      <p:sp>
        <p:nvSpPr>
          <p:cNvPr id="10" name="TextBox 9">
            <a:extLst>
              <a:ext uri="{FF2B5EF4-FFF2-40B4-BE49-F238E27FC236}">
                <a16:creationId xmlns:a16="http://schemas.microsoft.com/office/drawing/2014/main" id="{DFDDB034-A29F-F238-1DED-0AA6DC878EDA}"/>
              </a:ext>
            </a:extLst>
          </p:cNvPr>
          <p:cNvSpPr txBox="1"/>
          <p:nvPr/>
        </p:nvSpPr>
        <p:spPr>
          <a:xfrm>
            <a:off x="6394067" y="3223806"/>
            <a:ext cx="2137590" cy="1600438"/>
          </a:xfrm>
          <a:prstGeom prst="rect">
            <a:avLst/>
          </a:prstGeom>
          <a:noFill/>
        </p:spPr>
        <p:txBody>
          <a:bodyPr wrap="square" rtlCol="0">
            <a:spAutoFit/>
          </a:bodyPr>
          <a:lstStyle/>
          <a:p>
            <a:r>
              <a:rPr lang="en-GB" sz="1400" dirty="0">
                <a:solidFill>
                  <a:schemeClr val="tx2">
                    <a:lumMod val="75000"/>
                  </a:schemeClr>
                </a:solidFill>
                <a:effectLst/>
                <a:latin typeface="Arial" panose="020B0604020202020204" pitchFamily="34" charset="0"/>
                <a:ea typeface="Calibri" panose="020F0502020204030204" pitchFamily="34" charset="0"/>
              </a:rPr>
              <a:t>Interviews</a:t>
            </a:r>
            <a:r>
              <a:rPr lang="en-GB" sz="1400" dirty="0">
                <a:effectLst/>
                <a:latin typeface="Arial" panose="020B0604020202020204" pitchFamily="34" charset="0"/>
                <a:ea typeface="Calibri" panose="020F0502020204030204" pitchFamily="34" charset="0"/>
              </a:rPr>
              <a:t>: BBC, ITV, Sky, local radio, foreign language channel anything licenced under the Broadcasting Act, where there is an obligation of impartiality</a:t>
            </a:r>
            <a:endParaRPr lang="en-GB" sz="1400" dirty="0"/>
          </a:p>
        </p:txBody>
      </p:sp>
      <p:sp>
        <p:nvSpPr>
          <p:cNvPr id="11" name="TextBox 10">
            <a:extLst>
              <a:ext uri="{FF2B5EF4-FFF2-40B4-BE49-F238E27FC236}">
                <a16:creationId xmlns:a16="http://schemas.microsoft.com/office/drawing/2014/main" id="{0C9AD70A-F01F-5768-5800-7CB06750D885}"/>
              </a:ext>
            </a:extLst>
          </p:cNvPr>
          <p:cNvSpPr txBox="1"/>
          <p:nvPr/>
        </p:nvSpPr>
        <p:spPr>
          <a:xfrm>
            <a:off x="5029200" y="3654693"/>
            <a:ext cx="107004" cy="369332"/>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665F582C-C1D2-50BE-9E4B-26953A4E6B0D}"/>
              </a:ext>
            </a:extLst>
          </p:cNvPr>
          <p:cNvPicPr>
            <a:picLocks noChangeAspect="1"/>
          </p:cNvPicPr>
          <p:nvPr/>
        </p:nvPicPr>
        <p:blipFill rotWithShape="1">
          <a:blip r:embed="rId2" cstate="print">
            <a:alphaModFix amt="85000"/>
            <a:duotone>
              <a:prstClr val="black"/>
              <a:srgbClr val="327880">
                <a:tint val="45000"/>
                <a:satMod val="400000"/>
              </a:srgbClr>
            </a:duotone>
            <a:extLst>
              <a:ext uri="{28A0092B-C50C-407E-A947-70E740481C1C}">
                <a14:useLocalDpi xmlns:a14="http://schemas.microsoft.com/office/drawing/2010/main" val="0"/>
              </a:ext>
            </a:extLst>
          </a:blip>
          <a:srcRect/>
          <a:stretch/>
        </p:blipFill>
        <p:spPr>
          <a:xfrm>
            <a:off x="615871" y="1309322"/>
            <a:ext cx="2469045" cy="1856194"/>
          </a:xfrm>
          <a:prstGeom prst="rect">
            <a:avLst/>
          </a:prstGeom>
          <a:ln>
            <a:noFill/>
          </a:ln>
          <a:effectLst>
            <a:softEdge rad="112500"/>
          </a:effectLst>
        </p:spPr>
      </p:pic>
      <p:pic>
        <p:nvPicPr>
          <p:cNvPr id="12" name="Picture 11">
            <a:extLst>
              <a:ext uri="{FF2B5EF4-FFF2-40B4-BE49-F238E27FC236}">
                <a16:creationId xmlns:a16="http://schemas.microsoft.com/office/drawing/2014/main" id="{1BFDC89C-3ED3-837D-CDD8-96698C97CEB3}"/>
              </a:ext>
            </a:extLst>
          </p:cNvPr>
          <p:cNvPicPr>
            <a:picLocks noChangeAspect="1"/>
          </p:cNvPicPr>
          <p:nvPr/>
        </p:nvPicPr>
        <p:blipFill>
          <a:blip r:embed="rId3" cstate="print">
            <a:alphaModFix amt="85000"/>
            <a:duotone>
              <a:prstClr val="black"/>
              <a:srgbClr val="327880">
                <a:tint val="45000"/>
                <a:satMod val="400000"/>
              </a:srgbClr>
            </a:duotone>
            <a:extLst>
              <a:ext uri="{28A0092B-C50C-407E-A947-70E740481C1C}">
                <a14:useLocalDpi xmlns:a14="http://schemas.microsoft.com/office/drawing/2010/main" val="0"/>
              </a:ext>
            </a:extLst>
          </a:blip>
          <a:stretch>
            <a:fillRect/>
          </a:stretch>
        </p:blipFill>
        <p:spPr>
          <a:xfrm>
            <a:off x="3162688" y="1309322"/>
            <a:ext cx="2807715" cy="1868084"/>
          </a:xfrm>
          <a:prstGeom prst="rect">
            <a:avLst/>
          </a:prstGeom>
          <a:ln>
            <a:noFill/>
          </a:ln>
          <a:effectLst>
            <a:softEdge rad="112500"/>
          </a:effectLst>
        </p:spPr>
      </p:pic>
      <p:pic>
        <p:nvPicPr>
          <p:cNvPr id="14" name="Picture 13">
            <a:extLst>
              <a:ext uri="{FF2B5EF4-FFF2-40B4-BE49-F238E27FC236}">
                <a16:creationId xmlns:a16="http://schemas.microsoft.com/office/drawing/2014/main" id="{9F436FC0-2F97-D6C8-EBAE-474E0566FE94}"/>
              </a:ext>
            </a:extLst>
          </p:cNvPr>
          <p:cNvPicPr>
            <a:picLocks noChangeAspect="1"/>
          </p:cNvPicPr>
          <p:nvPr/>
        </p:nvPicPr>
        <p:blipFill>
          <a:blip r:embed="rId4" cstate="print">
            <a:alphaModFix amt="85000"/>
            <a:duotone>
              <a:prstClr val="black"/>
              <a:srgbClr val="327880">
                <a:tint val="45000"/>
                <a:satMod val="400000"/>
              </a:srgbClr>
            </a:duotone>
            <a:extLst>
              <a:ext uri="{28A0092B-C50C-407E-A947-70E740481C1C}">
                <a14:useLocalDpi xmlns:a14="http://schemas.microsoft.com/office/drawing/2010/main" val="0"/>
              </a:ext>
            </a:extLst>
          </a:blip>
          <a:stretch>
            <a:fillRect/>
          </a:stretch>
        </p:blipFill>
        <p:spPr>
          <a:xfrm>
            <a:off x="6109892" y="1342340"/>
            <a:ext cx="2734764" cy="1823175"/>
          </a:xfrm>
          <a:prstGeom prst="rect">
            <a:avLst/>
          </a:prstGeom>
          <a:ln>
            <a:noFill/>
          </a:ln>
          <a:effectLst>
            <a:softEdge rad="112500"/>
          </a:effectLst>
        </p:spPr>
      </p:pic>
    </p:spTree>
    <p:extLst>
      <p:ext uri="{BB962C8B-B14F-4D97-AF65-F5344CB8AC3E}">
        <p14:creationId xmlns:p14="http://schemas.microsoft.com/office/powerpoint/2010/main" val="1887697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88CDE10-5A3D-4CA9-8FCB-452E4B9C2B15}"/>
              </a:ext>
            </a:extLst>
          </p:cNvPr>
          <p:cNvSpPr>
            <a:spLocks noGrp="1"/>
          </p:cNvSpPr>
          <p:nvPr>
            <p:ph type="title"/>
          </p:nvPr>
        </p:nvSpPr>
        <p:spPr/>
        <p:txBody>
          <a:bodyPr>
            <a:normAutofit/>
          </a:bodyPr>
          <a:lstStyle/>
          <a:p>
            <a:r>
              <a:rPr lang="en-GB" dirty="0"/>
              <a:t>Joint Campaigning</a:t>
            </a:r>
          </a:p>
        </p:txBody>
      </p:sp>
      <p:sp>
        <p:nvSpPr>
          <p:cNvPr id="23" name="Content Placeholder 22">
            <a:extLst>
              <a:ext uri="{FF2B5EF4-FFF2-40B4-BE49-F238E27FC236}">
                <a16:creationId xmlns:a16="http://schemas.microsoft.com/office/drawing/2014/main" id="{86D01373-9DA5-4E2B-A272-86324B95E5FF}"/>
              </a:ext>
            </a:extLst>
          </p:cNvPr>
          <p:cNvSpPr>
            <a:spLocks noGrp="1"/>
          </p:cNvSpPr>
          <p:nvPr>
            <p:ph idx="1"/>
          </p:nvPr>
        </p:nvSpPr>
        <p:spPr>
          <a:xfrm>
            <a:off x="517714" y="972766"/>
            <a:ext cx="8229600" cy="3948858"/>
          </a:xfrm>
        </p:spPr>
        <p:txBody>
          <a:bodyPr/>
          <a:lstStyle/>
          <a:p>
            <a:pPr marL="0" indent="0">
              <a:buNone/>
            </a:pPr>
            <a:r>
              <a:rPr lang="en-GB" sz="1400" dirty="0"/>
              <a:t>If you have a </a:t>
            </a:r>
            <a:r>
              <a:rPr lang="en-GB" sz="1400" b="1" dirty="0"/>
              <a:t>‘common plan’ </a:t>
            </a:r>
            <a:r>
              <a:rPr lang="en-GB" sz="1400" dirty="0"/>
              <a:t>with another campaigner, then regulated spending by each campaigner counts towards the regulated spending total for both campaigners. </a:t>
            </a:r>
          </a:p>
          <a:p>
            <a:pPr lvl="0" algn="just"/>
            <a:r>
              <a:rPr lang="en-GB" sz="1400" dirty="0"/>
              <a:t>For example, if organisation A is in a common plan with organisation B and organisation A spends £20,001, organisation B is also deemed to have spent £20,001. Organisation A could register as the Lead Campaigner with the Electoral Commission, but is then responsible for reporting the minor campaigner’s spending.</a:t>
            </a:r>
          </a:p>
          <a:p>
            <a:pPr marL="0" indent="0" algn="just">
              <a:buNone/>
            </a:pPr>
            <a:endParaRPr lang="en-GB" sz="1400" dirty="0"/>
          </a:p>
          <a:p>
            <a:endParaRPr lang="en-GB" sz="1400" dirty="0"/>
          </a:p>
        </p:txBody>
      </p:sp>
      <p:graphicFrame>
        <p:nvGraphicFramePr>
          <p:cNvPr id="6" name="Diagram 5">
            <a:extLst>
              <a:ext uri="{FF2B5EF4-FFF2-40B4-BE49-F238E27FC236}">
                <a16:creationId xmlns:a16="http://schemas.microsoft.com/office/drawing/2014/main" id="{B3974D5A-CD7B-B9C2-84B1-40A5C943E112}"/>
              </a:ext>
            </a:extLst>
          </p:cNvPr>
          <p:cNvGraphicFramePr/>
          <p:nvPr>
            <p:extLst>
              <p:ext uri="{D42A27DB-BD31-4B8C-83A1-F6EECF244321}">
                <p14:modId xmlns:p14="http://schemas.microsoft.com/office/powerpoint/2010/main" val="2034699137"/>
              </p:ext>
            </p:extLst>
          </p:nvPr>
        </p:nvGraphicFramePr>
        <p:xfrm>
          <a:off x="588644" y="2474370"/>
          <a:ext cx="3543301"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D0D398F3-7929-C385-43E6-D39D12B9327A}"/>
              </a:ext>
            </a:extLst>
          </p:cNvPr>
          <p:cNvGraphicFramePr/>
          <p:nvPr>
            <p:extLst>
              <p:ext uri="{D42A27DB-BD31-4B8C-83A1-F6EECF244321}">
                <p14:modId xmlns:p14="http://schemas.microsoft.com/office/powerpoint/2010/main" val="1716108026"/>
              </p:ext>
            </p:extLst>
          </p:nvPr>
        </p:nvGraphicFramePr>
        <p:xfrm>
          <a:off x="4819650" y="2474370"/>
          <a:ext cx="3699513" cy="2585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8973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CD02-F616-ED19-A206-BE34F072CBF8}"/>
              </a:ext>
            </a:extLst>
          </p:cNvPr>
          <p:cNvSpPr>
            <a:spLocks noGrp="1"/>
          </p:cNvSpPr>
          <p:nvPr>
            <p:ph type="title"/>
          </p:nvPr>
        </p:nvSpPr>
        <p:spPr>
          <a:xfrm>
            <a:off x="502132" y="400442"/>
            <a:ext cx="6945148" cy="837263"/>
          </a:xfrm>
        </p:spPr>
        <p:txBody>
          <a:bodyPr>
            <a:normAutofit fontScale="90000"/>
          </a:bodyPr>
          <a:lstStyle/>
          <a:p>
            <a:r>
              <a:rPr lang="en-GB" sz="2000" kern="0" dirty="0">
                <a:effectLst/>
                <a:latin typeface="Baskerville Old Face" panose="02020602080505020303" pitchFamily="18" charset="0"/>
                <a:cs typeface="Times New Roman" panose="02020603050405020304" pitchFamily="18" charset="0"/>
              </a:rPr>
              <a:t>What risk mitigations can an organisation put in place to avoid Controlled Expenditure during a Regulated Period?</a:t>
            </a:r>
            <a:br>
              <a:rPr lang="en-GB" sz="1800" b="1" kern="0" dirty="0">
                <a:effectLst/>
                <a:latin typeface="Arial" panose="020B060402020202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DF78FBF-4A06-8108-BFB5-C325B97A5BB6}"/>
              </a:ext>
            </a:extLst>
          </p:cNvPr>
          <p:cNvSpPr>
            <a:spLocks noGrp="1"/>
          </p:cNvSpPr>
          <p:nvPr>
            <p:ph idx="1"/>
          </p:nvPr>
        </p:nvSpPr>
        <p:spPr>
          <a:xfrm>
            <a:off x="1545325" y="1237705"/>
            <a:ext cx="8229600" cy="3588124"/>
          </a:xfrm>
        </p:spPr>
        <p:txBody>
          <a:bodyPr/>
          <a:lstStyle/>
          <a:p>
            <a:pPr marL="0" lvl="0" indent="0">
              <a:lnSpc>
                <a:spcPct val="115000"/>
              </a:lnSpc>
              <a:spcBef>
                <a:spcPts val="600"/>
              </a:spcBef>
              <a:spcAft>
                <a:spcPts val="600"/>
              </a:spcAft>
              <a:buNone/>
            </a:pPr>
            <a:r>
              <a:rPr lang="en-GB" sz="1400" dirty="0">
                <a:effectLst/>
                <a:latin typeface="Arial" panose="020B0604020202020204" pitchFamily="34" charset="0"/>
                <a:ea typeface="Calibri" panose="020F0502020204030204" pitchFamily="34" charset="0"/>
              </a:rPr>
              <a:t>Influencing activities that exclusively and privately target:</a:t>
            </a:r>
          </a:p>
          <a:p>
            <a:pPr lvl="1" indent="-342900">
              <a:lnSpc>
                <a:spcPct val="115000"/>
              </a:lnSpc>
              <a:spcBef>
                <a:spcPts val="600"/>
              </a:spcBef>
              <a:buFont typeface="Courier New" panose="02070309020205020404" pitchFamily="49" charset="0"/>
              <a:buChar char="o"/>
            </a:pPr>
            <a:r>
              <a:rPr lang="en-GB" sz="1400" dirty="0">
                <a:effectLst/>
                <a:latin typeface="Arial" panose="020B0604020202020204" pitchFamily="34" charset="0"/>
                <a:ea typeface="Calibri" panose="020F0502020204030204" pitchFamily="34" charset="0"/>
              </a:rPr>
              <a:t>Members of the Senedd (MSs) and prospective candidates</a:t>
            </a:r>
          </a:p>
          <a:p>
            <a:pPr lvl="1" indent="-342900">
              <a:lnSpc>
                <a:spcPct val="115000"/>
              </a:lnSpc>
              <a:spcBef>
                <a:spcPts val="600"/>
              </a:spcBef>
              <a:buFont typeface="Courier New" panose="02070309020205020404" pitchFamily="49" charset="0"/>
              <a:buChar char="o"/>
            </a:pPr>
            <a:r>
              <a:rPr lang="en-GB" sz="1400" dirty="0">
                <a:effectLst/>
                <a:latin typeface="Arial" panose="020B0604020202020204" pitchFamily="34" charset="0"/>
                <a:ea typeface="Calibri" panose="020F0502020204030204" pitchFamily="34" charset="0"/>
              </a:rPr>
              <a:t>National press offices of political parties</a:t>
            </a:r>
          </a:p>
          <a:p>
            <a:pPr lvl="1" indent="-342900">
              <a:lnSpc>
                <a:spcPct val="115000"/>
              </a:lnSpc>
              <a:spcAft>
                <a:spcPts val="600"/>
              </a:spcAft>
              <a:buFont typeface="Courier New" panose="02070309020205020404" pitchFamily="49" charset="0"/>
              <a:buChar char="o"/>
            </a:pPr>
            <a:r>
              <a:rPr lang="en-GB" sz="1400" dirty="0">
                <a:effectLst/>
                <a:latin typeface="Arial" panose="020B0604020202020204" pitchFamily="34" charset="0"/>
                <a:ea typeface="Calibri" panose="020F0502020204030204" pitchFamily="34" charset="0"/>
              </a:rPr>
              <a:t>Private meetings with key influencers</a:t>
            </a:r>
          </a:p>
          <a:p>
            <a:pPr marL="400050" lvl="1" indent="0">
              <a:lnSpc>
                <a:spcPct val="115000"/>
              </a:lnSpc>
              <a:spcAft>
                <a:spcPts val="600"/>
              </a:spcAft>
              <a:buNone/>
            </a:pPr>
            <a:r>
              <a:rPr lang="en-GB" sz="1400" dirty="0">
                <a:effectLst/>
                <a:latin typeface="Arial" panose="020B0604020202020204" pitchFamily="34" charset="0"/>
                <a:ea typeface="Calibri" panose="020F0502020204030204" pitchFamily="34" charset="0"/>
                <a:cs typeface="Arial" panose="020B0604020202020204" pitchFamily="34" charset="0"/>
              </a:rPr>
              <a:t>	are </a:t>
            </a:r>
            <a:r>
              <a:rPr lang="en-GB" sz="1400" b="1" dirty="0">
                <a:solidFill>
                  <a:srgbClr val="327880"/>
                </a:solidFill>
                <a:effectLst/>
                <a:latin typeface="Arial" panose="020B0604020202020204" pitchFamily="34" charset="0"/>
                <a:ea typeface="Calibri" panose="020F0502020204030204" pitchFamily="34" charset="0"/>
                <a:cs typeface="Arial" panose="020B0604020202020204" pitchFamily="34" charset="0"/>
              </a:rPr>
              <a:t>not caught provided they are private</a:t>
            </a:r>
            <a:r>
              <a:rPr lang="en-GB" sz="1400" dirty="0">
                <a:effectLst/>
                <a:latin typeface="Arial" panose="020B0604020202020204" pitchFamily="34" charset="0"/>
                <a:ea typeface="Calibri" panose="020F0502020204030204" pitchFamily="34" charset="0"/>
                <a:cs typeface="Arial" panose="020B0604020202020204" pitchFamily="34" charset="0"/>
              </a:rPr>
              <a:t>.</a:t>
            </a:r>
          </a:p>
          <a:p>
            <a:pPr marL="400050" lvl="1" indent="0" algn="just">
              <a:lnSpc>
                <a:spcPct val="115000"/>
              </a:lnSpc>
              <a:spcAft>
                <a:spcPts val="6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501E0734-CF21-D640-A776-28F356BE7973}"/>
              </a:ext>
            </a:extLst>
          </p:cNvPr>
          <p:cNvPicPr>
            <a:picLocks noChangeAspect="1"/>
          </p:cNvPicPr>
          <p:nvPr/>
        </p:nvPicPr>
        <p:blipFill>
          <a:blip r:embed="rId2" cstate="print">
            <a:alphaModFix amt="85000"/>
            <a:duotone>
              <a:prstClr val="black"/>
              <a:srgbClr val="327880">
                <a:tint val="45000"/>
                <a:satMod val="400000"/>
              </a:srgbClr>
            </a:duotone>
            <a:extLst>
              <a:ext uri="{28A0092B-C50C-407E-A947-70E740481C1C}">
                <a14:useLocalDpi xmlns:a14="http://schemas.microsoft.com/office/drawing/2010/main" val="0"/>
              </a:ext>
            </a:extLst>
          </a:blip>
          <a:stretch>
            <a:fillRect/>
          </a:stretch>
        </p:blipFill>
        <p:spPr>
          <a:xfrm>
            <a:off x="2166149" y="3073524"/>
            <a:ext cx="4209251" cy="2109861"/>
          </a:xfrm>
          <a:prstGeom prst="rect">
            <a:avLst/>
          </a:prstGeom>
          <a:ln>
            <a:noFill/>
          </a:ln>
          <a:effectLst>
            <a:softEdge rad="112500"/>
          </a:effectLst>
        </p:spPr>
      </p:pic>
    </p:spTree>
    <p:extLst>
      <p:ext uri="{BB962C8B-B14F-4D97-AF65-F5344CB8AC3E}">
        <p14:creationId xmlns:p14="http://schemas.microsoft.com/office/powerpoint/2010/main" val="210933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CD02-F616-ED19-A206-BE34F072CBF8}"/>
              </a:ext>
            </a:extLst>
          </p:cNvPr>
          <p:cNvSpPr>
            <a:spLocks noGrp="1"/>
          </p:cNvSpPr>
          <p:nvPr>
            <p:ph type="title"/>
          </p:nvPr>
        </p:nvSpPr>
        <p:spPr>
          <a:xfrm>
            <a:off x="502132" y="349919"/>
            <a:ext cx="6945148" cy="837263"/>
          </a:xfrm>
        </p:spPr>
        <p:txBody>
          <a:bodyPr>
            <a:normAutofit fontScale="90000"/>
          </a:bodyPr>
          <a:lstStyle/>
          <a:p>
            <a:r>
              <a:rPr lang="en-GB" sz="2000" kern="0" dirty="0">
                <a:effectLst/>
                <a:latin typeface="Baskerville Old Face" panose="02020602080505020303" pitchFamily="18" charset="0"/>
                <a:cs typeface="Times New Roman" panose="02020603050405020304" pitchFamily="18" charset="0"/>
              </a:rPr>
              <a:t>What risk mitigations can an organisation put in place to avoid Controlled Expenditure during a Regulated Period?</a:t>
            </a:r>
            <a:br>
              <a:rPr lang="en-GB" sz="1800" b="1" kern="0" dirty="0">
                <a:effectLst/>
                <a:latin typeface="Arial" panose="020B060402020202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DF78FBF-4A06-8108-BFB5-C325B97A5BB6}"/>
              </a:ext>
            </a:extLst>
          </p:cNvPr>
          <p:cNvSpPr>
            <a:spLocks noGrp="1"/>
          </p:cNvSpPr>
          <p:nvPr>
            <p:ph idx="1"/>
          </p:nvPr>
        </p:nvSpPr>
        <p:spPr>
          <a:xfrm>
            <a:off x="358185" y="1183820"/>
            <a:ext cx="8229600" cy="3588124"/>
          </a:xfrm>
        </p:spPr>
        <p:txBody>
          <a:bodyPr/>
          <a:lstStyle/>
          <a:p>
            <a:pPr marL="0" lvl="0" indent="0" algn="just">
              <a:lnSpc>
                <a:spcPct val="115000"/>
              </a:lnSpc>
              <a:spcBef>
                <a:spcPts val="600"/>
              </a:spcBef>
              <a:spcAft>
                <a:spcPts val="600"/>
              </a:spcAft>
              <a:buNone/>
            </a:pPr>
            <a:r>
              <a:rPr lang="en-GB" sz="1400" b="1" i="1" u="sng" dirty="0">
                <a:effectLst/>
                <a:latin typeface="Arial" panose="020B0604020202020204" pitchFamily="34" charset="0"/>
                <a:ea typeface="Calibri" panose="020F0502020204030204" pitchFamily="34" charset="0"/>
              </a:rPr>
              <a:t>Commenting on legislation or a policy proposal or strategic litigation</a:t>
            </a:r>
          </a:p>
          <a:p>
            <a:pPr marL="400050" lvl="1" indent="0" algn="just">
              <a:lnSpc>
                <a:spcPct val="115000"/>
              </a:lnSpc>
              <a:spcBef>
                <a:spcPts val="600"/>
              </a:spcBef>
              <a:buNone/>
            </a:pPr>
            <a:endParaRPr lang="en-GB" sz="1400" dirty="0">
              <a:effectLst/>
              <a:latin typeface="Arial" panose="020B0604020202020204" pitchFamily="34" charset="0"/>
              <a:ea typeface="Calibri" panose="020F0502020204030204" pitchFamily="34" charset="0"/>
            </a:endParaRPr>
          </a:p>
          <a:p>
            <a:pPr marL="0" indent="0">
              <a:buNone/>
            </a:pPr>
            <a:endParaRPr lang="en-GB" dirty="0"/>
          </a:p>
        </p:txBody>
      </p:sp>
      <p:sp>
        <p:nvSpPr>
          <p:cNvPr id="6" name="TextBox 5">
            <a:extLst>
              <a:ext uri="{FF2B5EF4-FFF2-40B4-BE49-F238E27FC236}">
                <a16:creationId xmlns:a16="http://schemas.microsoft.com/office/drawing/2014/main" id="{C08B7195-FA62-F065-A5D2-DF34983DB803}"/>
              </a:ext>
            </a:extLst>
          </p:cNvPr>
          <p:cNvSpPr txBox="1"/>
          <p:nvPr/>
        </p:nvSpPr>
        <p:spPr>
          <a:xfrm>
            <a:off x="4991531" y="3973354"/>
            <a:ext cx="3298219" cy="1508105"/>
          </a:xfrm>
          <a:prstGeom prst="rect">
            <a:avLst/>
          </a:prstGeom>
          <a:noFill/>
        </p:spPr>
        <p:txBody>
          <a:bodyPr wrap="square" rtlCol="0">
            <a:spAutoFit/>
          </a:bodyPr>
          <a:lstStyle/>
          <a:p>
            <a:pPr marL="400050" lvl="1" indent="0">
              <a:buNone/>
            </a:pPr>
            <a:r>
              <a:rPr lang="en-GB" sz="1400" b="1" dirty="0">
                <a:effectLst/>
                <a:latin typeface="Arial" panose="020B0604020202020204" pitchFamily="34" charset="0"/>
                <a:ea typeface="Calibri" panose="020F0502020204030204" pitchFamily="34" charset="0"/>
              </a:rPr>
              <a:t>Timing activity</a:t>
            </a:r>
            <a:r>
              <a:rPr lang="en-GB" sz="1400" dirty="0">
                <a:effectLst/>
                <a:latin typeface="Arial" panose="020B0604020202020204" pitchFamily="34" charset="0"/>
                <a:ea typeface="Calibri" panose="020F0502020204030204" pitchFamily="34" charset="0"/>
              </a:rPr>
              <a:t> to co-inside with Senedd debates on the Bill, rather than continuing to campaign after the Bill has passed into law.</a:t>
            </a:r>
            <a:endParaRPr lang="en-GB" sz="3600" dirty="0">
              <a:effectLst/>
              <a:latin typeface="Arial" panose="020B0604020202020204" pitchFamily="34" charset="0"/>
              <a:ea typeface="Calibri" panose="020F0502020204030204" pitchFamily="34" charset="0"/>
            </a:endParaRPr>
          </a:p>
          <a:p>
            <a:endParaRPr lang="en-GB" sz="3600" dirty="0"/>
          </a:p>
        </p:txBody>
      </p:sp>
      <p:sp>
        <p:nvSpPr>
          <p:cNvPr id="7" name="TextBox 6">
            <a:extLst>
              <a:ext uri="{FF2B5EF4-FFF2-40B4-BE49-F238E27FC236}">
                <a16:creationId xmlns:a16="http://schemas.microsoft.com/office/drawing/2014/main" id="{3F8DF2CA-A0F5-5587-AFC0-30DB303F7B5F}"/>
              </a:ext>
            </a:extLst>
          </p:cNvPr>
          <p:cNvSpPr txBox="1"/>
          <p:nvPr/>
        </p:nvSpPr>
        <p:spPr>
          <a:xfrm>
            <a:off x="2448576" y="3476866"/>
            <a:ext cx="2542955" cy="1231106"/>
          </a:xfrm>
          <a:prstGeom prst="rect">
            <a:avLst/>
          </a:prstGeom>
          <a:noFill/>
        </p:spPr>
        <p:txBody>
          <a:bodyPr wrap="square" rtlCol="0">
            <a:spAutoFit/>
          </a:bodyPr>
          <a:lstStyle/>
          <a:p>
            <a:r>
              <a:rPr lang="en-GB" sz="1400" b="1" dirty="0">
                <a:effectLst/>
                <a:latin typeface="Arial" panose="020B0604020202020204" pitchFamily="34" charset="0"/>
                <a:ea typeface="Calibri" panose="020F0502020204030204" pitchFamily="34" charset="0"/>
              </a:rPr>
              <a:t>Asking members to lobby to support the Bill</a:t>
            </a:r>
            <a:r>
              <a:rPr lang="en-GB" sz="1400" dirty="0">
                <a:effectLst/>
                <a:latin typeface="Arial" panose="020B0604020202020204" pitchFamily="34" charset="0"/>
                <a:ea typeface="Calibri" panose="020F0502020204030204" pitchFamily="34" charset="0"/>
              </a:rPr>
              <a:t>, and not imply support for a party or candidate.</a:t>
            </a:r>
          </a:p>
          <a:p>
            <a:endParaRPr lang="en-GB" dirty="0"/>
          </a:p>
        </p:txBody>
      </p:sp>
      <p:sp>
        <p:nvSpPr>
          <p:cNvPr id="11" name="TextBox 10">
            <a:extLst>
              <a:ext uri="{FF2B5EF4-FFF2-40B4-BE49-F238E27FC236}">
                <a16:creationId xmlns:a16="http://schemas.microsoft.com/office/drawing/2014/main" id="{C292928B-9FC8-3D7F-43CF-5CA1B26E70FB}"/>
              </a:ext>
            </a:extLst>
          </p:cNvPr>
          <p:cNvSpPr txBox="1"/>
          <p:nvPr/>
        </p:nvSpPr>
        <p:spPr>
          <a:xfrm>
            <a:off x="3350577" y="1761446"/>
            <a:ext cx="4985801" cy="1446550"/>
          </a:xfrm>
          <a:prstGeom prst="rect">
            <a:avLst/>
          </a:prstGeom>
          <a:noFill/>
        </p:spPr>
        <p:txBody>
          <a:bodyPr wrap="square" rtlCol="0">
            <a:spAutoFit/>
          </a:bodyPr>
          <a:lstStyle/>
          <a:p>
            <a:r>
              <a:rPr lang="en-GB" sz="1400" b="1" dirty="0">
                <a:effectLst/>
                <a:latin typeface="Arial" panose="020B0604020202020204" pitchFamily="34" charset="0"/>
                <a:ea typeface="Calibri" panose="020F0502020204030204" pitchFamily="34" charset="0"/>
              </a:rPr>
              <a:t>Focus on why the Senedd Bill should become law</a:t>
            </a:r>
            <a:r>
              <a:rPr lang="en-GB" sz="1400" b="1" dirty="0">
                <a:latin typeface="Arial" panose="020B0604020202020204" pitchFamily="34" charset="0"/>
                <a:ea typeface="Calibri" panose="020F0502020204030204" pitchFamily="34" charset="0"/>
              </a:rPr>
              <a:t>/views on the policy</a:t>
            </a:r>
            <a:r>
              <a:rPr lang="en-GB" sz="1400" dirty="0">
                <a:effectLst/>
                <a:latin typeface="Arial" panose="020B0604020202020204" pitchFamily="34" charset="0"/>
                <a:ea typeface="Calibri" panose="020F0502020204030204" pitchFamily="34" charset="0"/>
              </a:rPr>
              <a:t>, rather than on whether particular parties or candidates support or do not support the Bill or policy.</a:t>
            </a:r>
            <a:br>
              <a:rPr lang="en-GB" sz="1400" dirty="0">
                <a:effectLst/>
                <a:latin typeface="Arial" panose="020B0604020202020204" pitchFamily="34" charset="0"/>
                <a:ea typeface="Calibri" panose="020F0502020204030204" pitchFamily="34" charset="0"/>
              </a:rPr>
            </a:br>
            <a:br>
              <a:rPr lang="en-GB" sz="1400" dirty="0">
                <a:effectLst/>
                <a:latin typeface="Arial" panose="020B0604020202020204" pitchFamily="34" charset="0"/>
                <a:ea typeface="Calibri" panose="020F0502020204030204" pitchFamily="34" charset="0"/>
              </a:rPr>
            </a:br>
            <a:endParaRPr lang="en-GB" sz="1400" dirty="0">
              <a:effectLst/>
              <a:latin typeface="Arial" panose="020B0604020202020204" pitchFamily="34" charset="0"/>
              <a:ea typeface="Calibri" panose="020F0502020204030204" pitchFamily="34" charset="0"/>
            </a:endParaRPr>
          </a:p>
          <a:p>
            <a:endParaRPr lang="en-GB" dirty="0"/>
          </a:p>
        </p:txBody>
      </p:sp>
      <p:pic>
        <p:nvPicPr>
          <p:cNvPr id="8" name="Picture 7">
            <a:extLst>
              <a:ext uri="{FF2B5EF4-FFF2-40B4-BE49-F238E27FC236}">
                <a16:creationId xmlns:a16="http://schemas.microsoft.com/office/drawing/2014/main" id="{8E3D8394-1391-3C98-90CC-63A27E9418B0}"/>
              </a:ext>
            </a:extLst>
          </p:cNvPr>
          <p:cNvPicPr>
            <a:picLocks noChangeAspect="1"/>
          </p:cNvPicPr>
          <p:nvPr/>
        </p:nvPicPr>
        <p:blipFill rotWithShape="1">
          <a:blip r:embed="rId2" cstate="print">
            <a:alphaModFix amt="70000"/>
            <a:duotone>
              <a:prstClr val="black"/>
              <a:srgbClr val="327880">
                <a:tint val="45000"/>
                <a:satMod val="400000"/>
              </a:srgbClr>
            </a:duotone>
            <a:extLst>
              <a:ext uri="{28A0092B-C50C-407E-A947-70E740481C1C}">
                <a14:useLocalDpi xmlns:a14="http://schemas.microsoft.com/office/drawing/2010/main" val="0"/>
              </a:ext>
            </a:extLst>
          </a:blip>
          <a:srcRect/>
          <a:stretch/>
        </p:blipFill>
        <p:spPr>
          <a:xfrm>
            <a:off x="896051" y="3059766"/>
            <a:ext cx="1533603" cy="2065307"/>
          </a:xfrm>
          <a:prstGeom prst="rect">
            <a:avLst/>
          </a:prstGeom>
          <a:ln>
            <a:noFill/>
          </a:ln>
          <a:effectLst>
            <a:softEdge rad="112500"/>
          </a:effectLst>
        </p:spPr>
      </p:pic>
      <p:pic>
        <p:nvPicPr>
          <p:cNvPr id="12" name="Picture 11">
            <a:extLst>
              <a:ext uri="{FF2B5EF4-FFF2-40B4-BE49-F238E27FC236}">
                <a16:creationId xmlns:a16="http://schemas.microsoft.com/office/drawing/2014/main" id="{2B827817-39F2-426E-4189-D796D371D26D}"/>
              </a:ext>
            </a:extLst>
          </p:cNvPr>
          <p:cNvPicPr>
            <a:picLocks noChangeAspect="1"/>
          </p:cNvPicPr>
          <p:nvPr/>
        </p:nvPicPr>
        <p:blipFill>
          <a:blip r:embed="rId3" cstate="print">
            <a:alphaModFix amt="85000"/>
            <a:duotone>
              <a:prstClr val="black"/>
              <a:srgbClr val="327880">
                <a:tint val="45000"/>
                <a:satMod val="400000"/>
              </a:srgbClr>
            </a:duotone>
            <a:extLst>
              <a:ext uri="{28A0092B-C50C-407E-A947-70E740481C1C}">
                <a14:useLocalDpi xmlns:a14="http://schemas.microsoft.com/office/drawing/2010/main" val="0"/>
              </a:ext>
            </a:extLst>
          </a:blip>
          <a:stretch>
            <a:fillRect/>
          </a:stretch>
        </p:blipFill>
        <p:spPr>
          <a:xfrm>
            <a:off x="5553601" y="2442637"/>
            <a:ext cx="2453191" cy="1530717"/>
          </a:xfrm>
          <a:prstGeom prst="rect">
            <a:avLst/>
          </a:prstGeom>
          <a:ln>
            <a:noFill/>
          </a:ln>
          <a:effectLst>
            <a:softEdge rad="112500"/>
          </a:effectLst>
        </p:spPr>
      </p:pic>
      <p:pic>
        <p:nvPicPr>
          <p:cNvPr id="15" name="Picture 14">
            <a:extLst>
              <a:ext uri="{FF2B5EF4-FFF2-40B4-BE49-F238E27FC236}">
                <a16:creationId xmlns:a16="http://schemas.microsoft.com/office/drawing/2014/main" id="{8ECD4AEA-58F6-01D5-AF3E-DC50374B6834}"/>
              </a:ext>
            </a:extLst>
          </p:cNvPr>
          <p:cNvPicPr>
            <a:picLocks noChangeAspect="1"/>
          </p:cNvPicPr>
          <p:nvPr/>
        </p:nvPicPr>
        <p:blipFill>
          <a:blip r:embed="rId4" cstate="print">
            <a:alphaModFix amt="85000"/>
            <a:duotone>
              <a:prstClr val="black"/>
              <a:srgbClr val="327880">
                <a:tint val="45000"/>
                <a:satMod val="400000"/>
              </a:srgbClr>
            </a:duotone>
            <a:extLst>
              <a:ext uri="{28A0092B-C50C-407E-A947-70E740481C1C}">
                <a14:useLocalDpi xmlns:a14="http://schemas.microsoft.com/office/drawing/2010/main" val="0"/>
              </a:ext>
            </a:extLst>
          </a:blip>
          <a:stretch>
            <a:fillRect/>
          </a:stretch>
        </p:blipFill>
        <p:spPr>
          <a:xfrm>
            <a:off x="797277" y="1519306"/>
            <a:ext cx="2542955" cy="1530717"/>
          </a:xfrm>
          <a:prstGeom prst="rect">
            <a:avLst/>
          </a:prstGeom>
          <a:ln>
            <a:noFill/>
          </a:ln>
          <a:effectLst>
            <a:softEdge rad="112500"/>
          </a:effectLst>
        </p:spPr>
      </p:pic>
    </p:spTree>
    <p:extLst>
      <p:ext uri="{BB962C8B-B14F-4D97-AF65-F5344CB8AC3E}">
        <p14:creationId xmlns:p14="http://schemas.microsoft.com/office/powerpoint/2010/main" val="376693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172F-886B-F5B0-8334-4E494B422D20}"/>
              </a:ext>
            </a:extLst>
          </p:cNvPr>
          <p:cNvSpPr>
            <a:spLocks noGrp="1"/>
          </p:cNvSpPr>
          <p:nvPr>
            <p:ph type="title"/>
          </p:nvPr>
        </p:nvSpPr>
        <p:spPr/>
        <p:txBody>
          <a:bodyPr/>
          <a:lstStyle/>
          <a:p>
            <a:r>
              <a:rPr lang="en-GB" dirty="0"/>
              <a:t>Digital Imprints</a:t>
            </a:r>
          </a:p>
        </p:txBody>
      </p:sp>
      <p:sp>
        <p:nvSpPr>
          <p:cNvPr id="3" name="Content Placeholder 2">
            <a:extLst>
              <a:ext uri="{FF2B5EF4-FFF2-40B4-BE49-F238E27FC236}">
                <a16:creationId xmlns:a16="http://schemas.microsoft.com/office/drawing/2014/main" id="{9936DEAC-C2CB-BC7B-E199-DDCE7800EC0A}"/>
              </a:ext>
            </a:extLst>
          </p:cNvPr>
          <p:cNvSpPr>
            <a:spLocks noGrp="1"/>
          </p:cNvSpPr>
          <p:nvPr>
            <p:ph idx="1"/>
          </p:nvPr>
        </p:nvSpPr>
        <p:spPr>
          <a:xfrm>
            <a:off x="95683" y="1063438"/>
            <a:ext cx="8229600" cy="3588124"/>
          </a:xfrm>
        </p:spPr>
        <p:txBody>
          <a:bodyPr/>
          <a:lstStyle/>
          <a:p>
            <a:pPr marL="457200" lvl="1" indent="0" algn="just" fontAlgn="base">
              <a:lnSpc>
                <a:spcPct val="115000"/>
              </a:lnSpc>
              <a:spcBef>
                <a:spcPts val="600"/>
              </a:spcBef>
              <a:spcAft>
                <a:spcPts val="600"/>
              </a:spcAft>
              <a:buNone/>
              <a:tabLst>
                <a:tab pos="457200" algn="l"/>
              </a:tabLst>
            </a:pPr>
            <a:r>
              <a:rPr lang="en-GB" sz="1200" u="none" strike="noStrike" kern="0" spc="0" dirty="0">
                <a:ln>
                  <a:noFill/>
                </a:ln>
                <a:effectLst>
                  <a:glow>
                    <a:srgbClr val="000000"/>
                  </a:glow>
                  <a:outerShdw sx="0" sy="0">
                    <a:srgbClr val="000000"/>
                  </a:outerShdw>
                  <a:reflection stA="0" endPos="0" fadeDir="0" sx="0" sy="0"/>
                </a:effectLst>
                <a:latin typeface="Arial" panose="020B0604020202020204" pitchFamily="34" charset="0"/>
              </a:rPr>
              <a:t>The Election Act 2022 introduced a new requirement around digital imprints. The requirement is that, when </a:t>
            </a:r>
            <a:r>
              <a:rPr lang="en-GB" sz="1200" b="1" u="none" strike="noStrike" kern="0" spc="0" dirty="0">
                <a:ln>
                  <a:noFill/>
                </a:ln>
                <a:solidFill>
                  <a:srgbClr val="327880"/>
                </a:solidFill>
                <a:effectLst>
                  <a:glow>
                    <a:srgbClr val="000000"/>
                  </a:glow>
                  <a:outerShdw sx="0" sy="0">
                    <a:srgbClr val="000000"/>
                  </a:outerShdw>
                  <a:reflection stA="0" endPos="0" fadeDir="0" sx="0" sy="0"/>
                </a:effectLst>
                <a:latin typeface="Arial" panose="020B0604020202020204" pitchFamily="34" charset="0"/>
              </a:rPr>
              <a:t>certain campaign material is published, it needs to contain certain details to show who is responsible </a:t>
            </a:r>
            <a:r>
              <a:rPr lang="en-GB" sz="1200" u="none" strike="noStrike" kern="0" spc="0" dirty="0">
                <a:ln>
                  <a:noFill/>
                </a:ln>
                <a:effectLst>
                  <a:glow>
                    <a:srgbClr val="000000"/>
                  </a:glow>
                  <a:outerShdw sx="0" sy="0">
                    <a:srgbClr val="000000"/>
                  </a:outerShdw>
                  <a:reflection stA="0" endPos="0" fadeDir="0" sx="0" sy="0"/>
                </a:effectLst>
                <a:latin typeface="Arial" panose="020B0604020202020204" pitchFamily="34" charset="0"/>
              </a:rPr>
              <a:t>– known as an ‘imprint’ for transparency purposes.</a:t>
            </a:r>
            <a:r>
              <a:rPr lang="en-GB" sz="1200" kern="0" dirty="0">
                <a:effectLst>
                  <a:glow>
                    <a:srgbClr val="000000"/>
                  </a:glow>
                  <a:outerShdw sx="0" sy="0">
                    <a:srgbClr val="000000"/>
                  </a:outerShdw>
                  <a:reflection stA="0" endPos="0" fadeDir="0" sx="0" sy="0"/>
                </a:effectLst>
                <a:latin typeface="Arial" panose="020B0604020202020204" pitchFamily="34" charset="0"/>
              </a:rPr>
              <a:t> </a:t>
            </a:r>
            <a:r>
              <a:rPr lang="en-GB" sz="1200" u="none" strike="noStrike" kern="0" spc="0" dirty="0">
                <a:ln>
                  <a:noFill/>
                </a:ln>
                <a:effectLst>
                  <a:glow>
                    <a:srgbClr val="000000"/>
                  </a:glow>
                  <a:outerShdw sx="0" sy="0">
                    <a:srgbClr val="000000"/>
                  </a:outerShdw>
                  <a:reflection stA="0" endPos="0" fadeDir="0" sx="0" sy="0"/>
                </a:effectLst>
                <a:latin typeface="Arial" panose="020B0604020202020204" pitchFamily="34" charset="0"/>
              </a:rPr>
              <a:t>Again, this is to ensure and if it is applicable, they apply all the time, like printed imprints and not just in a regulated period that there is transparency for voters about the identity of the individual or organisation campaigning. </a:t>
            </a:r>
          </a:p>
          <a:p>
            <a:pPr marL="457200" lvl="1" indent="0" algn="just" fontAlgn="base">
              <a:lnSpc>
                <a:spcPct val="115000"/>
              </a:lnSpc>
              <a:spcBef>
                <a:spcPts val="600"/>
              </a:spcBef>
              <a:spcAft>
                <a:spcPts val="600"/>
              </a:spcAft>
              <a:buNone/>
              <a:tabLst>
                <a:tab pos="457200" algn="l"/>
              </a:tabLst>
            </a:pPr>
            <a:endParaRPr lang="en-GB" sz="1200" kern="0" dirty="0">
              <a:effectLst>
                <a:glow>
                  <a:srgbClr val="000000"/>
                </a:glow>
                <a:outerShdw sx="0" sy="0">
                  <a:srgbClr val="000000"/>
                </a:outerShdw>
                <a:reflection stA="0" endPos="0" fadeDir="0" sx="0" sy="0"/>
              </a:effectLst>
              <a:latin typeface="Arial" panose="020B0604020202020204" pitchFamily="34" charset="0"/>
              <a:ea typeface="Calibri" panose="020F0502020204030204" pitchFamily="34" charset="0"/>
              <a:cs typeface="Times New Roman" panose="02020603050405020304" pitchFamily="18" charset="0"/>
            </a:endParaRPr>
          </a:p>
          <a:p>
            <a:pPr marL="457200" lvl="1" indent="0" algn="just" fontAlgn="base">
              <a:lnSpc>
                <a:spcPct val="115000"/>
              </a:lnSpc>
              <a:spcBef>
                <a:spcPts val="600"/>
              </a:spcBef>
              <a:spcAft>
                <a:spcPts val="600"/>
              </a:spcAft>
              <a:buNone/>
              <a:tabLst>
                <a:tab pos="457200" algn="l"/>
              </a:tabLst>
            </a:pPr>
            <a:endParaRPr lang="en-GB" dirty="0"/>
          </a:p>
        </p:txBody>
      </p:sp>
      <p:sp>
        <p:nvSpPr>
          <p:cNvPr id="7" name="TextBox 6">
            <a:extLst>
              <a:ext uri="{FF2B5EF4-FFF2-40B4-BE49-F238E27FC236}">
                <a16:creationId xmlns:a16="http://schemas.microsoft.com/office/drawing/2014/main" id="{8071ED68-FF6F-2168-0FB7-12779ADB8754}"/>
              </a:ext>
            </a:extLst>
          </p:cNvPr>
          <p:cNvSpPr txBox="1"/>
          <p:nvPr/>
        </p:nvSpPr>
        <p:spPr>
          <a:xfrm>
            <a:off x="246576" y="2302844"/>
            <a:ext cx="4119705" cy="2900794"/>
          </a:xfrm>
          <a:prstGeom prst="rect">
            <a:avLst/>
          </a:prstGeom>
          <a:noFill/>
        </p:spPr>
        <p:txBody>
          <a:bodyPr wrap="square" rtlCol="0">
            <a:spAutoFit/>
          </a:bodyPr>
          <a:lstStyle/>
          <a:p>
            <a:pPr marL="457200" lvl="1" indent="0" algn="just" fontAlgn="base">
              <a:lnSpc>
                <a:spcPct val="115000"/>
              </a:lnSpc>
              <a:spcBef>
                <a:spcPts val="600"/>
              </a:spcBef>
              <a:spcAft>
                <a:spcPts val="600"/>
              </a:spcAft>
              <a:buNone/>
              <a:tabLst>
                <a:tab pos="457200" algn="l"/>
              </a:tabLst>
            </a:pPr>
            <a:r>
              <a:rPr lang="en-GB" sz="1400" dirty="0">
                <a:effectLst/>
                <a:latin typeface="Arial" panose="020B0604020202020204" pitchFamily="34" charset="0"/>
                <a:ea typeface="Calibri" panose="020F0502020204030204" pitchFamily="34" charset="0"/>
                <a:cs typeface="Times New Roman" panose="02020603050405020304" pitchFamily="18" charset="0"/>
              </a:rPr>
              <a:t>The Electoral Commission has produced Statutory Guidance on imprints that has been laid before Parliament in accordance with Section 54 of the Elections Act 2022. In most circumstances,</a:t>
            </a:r>
            <a:r>
              <a:rPr lang="en-GB" sz="1400" dirty="0">
                <a:solidFill>
                  <a:srgbClr val="327880"/>
                </a:solidFill>
                <a:effectLst/>
                <a:latin typeface="Arial" panose="020B0604020202020204" pitchFamily="34" charset="0"/>
                <a:ea typeface="Calibri" panose="020F0502020204030204" pitchFamily="34" charset="0"/>
                <a:cs typeface="Times New Roman" panose="02020603050405020304" pitchFamily="18" charset="0"/>
              </a:rPr>
              <a:t> charities that choose not to register with the Electoral Commission will not be required to use a digital imprint</a:t>
            </a:r>
            <a:r>
              <a:rPr lang="en-GB" sz="1400" dirty="0">
                <a:solidFill>
                  <a:schemeClr val="accent5">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p>
          <a:p>
            <a:pPr marL="457200" lvl="1" indent="0" algn="just" fontAlgn="base">
              <a:lnSpc>
                <a:spcPct val="115000"/>
              </a:lnSpc>
              <a:spcBef>
                <a:spcPts val="600"/>
              </a:spcBef>
              <a:spcAft>
                <a:spcPts val="600"/>
              </a:spcAft>
              <a:buNone/>
              <a:tabLst>
                <a:tab pos="457200" algn="l"/>
              </a:tabLst>
            </a:pPr>
            <a:endParaRPr lang="en-GB" sz="1800" dirty="0">
              <a:latin typeface="Arial" panose="020B0604020202020204" pitchFamily="34" charset="0"/>
              <a:cs typeface="Times New Roman" panose="02020603050405020304" pitchFamily="18" charset="0"/>
            </a:endParaRPr>
          </a:p>
          <a:p>
            <a:endParaRPr lang="en-GB" dirty="0"/>
          </a:p>
        </p:txBody>
      </p:sp>
      <p:pic>
        <p:nvPicPr>
          <p:cNvPr id="6" name="Picture 5">
            <a:extLst>
              <a:ext uri="{FF2B5EF4-FFF2-40B4-BE49-F238E27FC236}">
                <a16:creationId xmlns:a16="http://schemas.microsoft.com/office/drawing/2014/main" id="{63A0C086-6165-9E09-6DC7-09CBF7016D9E}"/>
              </a:ext>
            </a:extLst>
          </p:cNvPr>
          <p:cNvPicPr>
            <a:picLocks noChangeAspect="1"/>
          </p:cNvPicPr>
          <p:nvPr/>
        </p:nvPicPr>
        <p:blipFill rotWithShape="1">
          <a:blip r:embed="rId2" cstate="print">
            <a:duotone>
              <a:prstClr val="black"/>
              <a:srgbClr val="327880">
                <a:tint val="45000"/>
                <a:satMod val="400000"/>
              </a:srgbClr>
            </a:duotone>
            <a:extLst>
              <a:ext uri="{28A0092B-C50C-407E-A947-70E740481C1C}">
                <a14:useLocalDpi xmlns:a14="http://schemas.microsoft.com/office/drawing/2010/main" val="0"/>
              </a:ext>
            </a:extLst>
          </a:blip>
          <a:srcRect/>
          <a:stretch/>
        </p:blipFill>
        <p:spPr>
          <a:xfrm>
            <a:off x="4797441" y="2302844"/>
            <a:ext cx="3527842" cy="2764899"/>
          </a:xfrm>
          <a:prstGeom prst="rect">
            <a:avLst/>
          </a:prstGeom>
          <a:ln>
            <a:noFill/>
          </a:ln>
          <a:effectLst>
            <a:softEdge rad="112500"/>
          </a:effectLst>
        </p:spPr>
      </p:pic>
      <p:pic>
        <p:nvPicPr>
          <p:cNvPr id="10" name="Picture 9">
            <a:extLst>
              <a:ext uri="{FF2B5EF4-FFF2-40B4-BE49-F238E27FC236}">
                <a16:creationId xmlns:a16="http://schemas.microsoft.com/office/drawing/2014/main" id="{AB3B1246-7FA7-2619-F0CA-EF8B5966484A}"/>
              </a:ext>
            </a:extLst>
          </p:cNvPr>
          <p:cNvPicPr>
            <a:picLocks noChangeAspect="1"/>
          </p:cNvPicPr>
          <p:nvPr/>
        </p:nvPicPr>
        <p:blipFill rotWithShape="1">
          <a:blip r:embed="rId3" cstate="print">
            <a:alphaModFix amt="50000"/>
            <a:duotone>
              <a:prstClr val="black"/>
              <a:srgbClr val="327880">
                <a:tint val="45000"/>
                <a:satMod val="400000"/>
              </a:srgbClr>
            </a:duotone>
            <a:extLst>
              <a:ext uri="{28A0092B-C50C-407E-A947-70E740481C1C}">
                <a14:useLocalDpi xmlns:a14="http://schemas.microsoft.com/office/drawing/2010/main" val="0"/>
              </a:ext>
            </a:extLst>
          </a:blip>
          <a:srcRect/>
          <a:stretch/>
        </p:blipFill>
        <p:spPr>
          <a:xfrm>
            <a:off x="1763004" y="4250921"/>
            <a:ext cx="1733538" cy="1012762"/>
          </a:xfrm>
          <a:prstGeom prst="rect">
            <a:avLst/>
          </a:prstGeom>
          <a:ln>
            <a:noFill/>
          </a:ln>
          <a:effectLst>
            <a:softEdge rad="112500"/>
          </a:effectLst>
        </p:spPr>
      </p:pic>
    </p:spTree>
    <p:extLst>
      <p:ext uri="{BB962C8B-B14F-4D97-AF65-F5344CB8AC3E}">
        <p14:creationId xmlns:p14="http://schemas.microsoft.com/office/powerpoint/2010/main" val="228105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3DBA399-813D-2063-B79F-AE85A85F348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F38E10EB-F76E-4628-5351-EAD830F3AF79}"/>
              </a:ext>
            </a:extLst>
          </p:cNvPr>
          <p:cNvSpPr>
            <a:spLocks noGrp="1"/>
          </p:cNvSpPr>
          <p:nvPr>
            <p:ph type="body" sz="quarter" idx="13"/>
          </p:nvPr>
        </p:nvSpPr>
        <p:spPr/>
        <p:txBody>
          <a:bodyPr/>
          <a:lstStyle/>
          <a:p>
            <a:r>
              <a:rPr lang="en-US" dirty="0"/>
              <a:t>Rosamund McCarthy Etherington           Tom Murdoch</a:t>
            </a:r>
          </a:p>
          <a:p>
            <a:r>
              <a:rPr lang="en-US" dirty="0"/>
              <a:t>Stone King LLP                                        Stone King LLP</a:t>
            </a:r>
          </a:p>
        </p:txBody>
      </p:sp>
    </p:spTree>
    <p:extLst>
      <p:ext uri="{BB962C8B-B14F-4D97-AF65-F5344CB8AC3E}">
        <p14:creationId xmlns:p14="http://schemas.microsoft.com/office/powerpoint/2010/main" val="376226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BB8C6-A5DB-BB51-FFA1-B36F5DCE2204}"/>
              </a:ext>
            </a:extLst>
          </p:cNvPr>
          <p:cNvPicPr>
            <a:picLocks noChangeAspect="1"/>
          </p:cNvPicPr>
          <p:nvPr/>
        </p:nvPicPr>
        <p:blipFill rotWithShape="1">
          <a:blip r:embed="rId2" cstate="print">
            <a:alphaModFix amt="50000"/>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flipH="1">
            <a:off x="4139952" y="1747735"/>
            <a:ext cx="4559111" cy="3341778"/>
          </a:xfrm>
          <a:prstGeom prst="ellipse">
            <a:avLst/>
          </a:prstGeom>
          <a:ln>
            <a:noFill/>
          </a:ln>
          <a:effectLst>
            <a:softEdge rad="112500"/>
          </a:effectLst>
        </p:spPr>
      </p:pic>
      <p:sp>
        <p:nvSpPr>
          <p:cNvPr id="2" name="Title 1">
            <a:extLst>
              <a:ext uri="{FF2B5EF4-FFF2-40B4-BE49-F238E27FC236}">
                <a16:creationId xmlns:a16="http://schemas.microsoft.com/office/drawing/2014/main" id="{A72892F9-4214-7ABD-F14D-310C0639DEE2}"/>
              </a:ext>
            </a:extLst>
          </p:cNvPr>
          <p:cNvSpPr>
            <a:spLocks noGrp="1"/>
          </p:cNvSpPr>
          <p:nvPr>
            <p:ph type="title"/>
          </p:nvPr>
        </p:nvSpPr>
        <p:spPr/>
        <p:txBody>
          <a:bodyPr/>
          <a:lstStyle/>
          <a:p>
            <a:r>
              <a:rPr lang="en-GB" dirty="0"/>
              <a:t>Charity Commission CC9</a:t>
            </a:r>
            <a:endParaRPr lang="en-US" dirty="0"/>
          </a:p>
        </p:txBody>
      </p:sp>
      <p:sp>
        <p:nvSpPr>
          <p:cNvPr id="3" name="Content Placeholder 2">
            <a:extLst>
              <a:ext uri="{FF2B5EF4-FFF2-40B4-BE49-F238E27FC236}">
                <a16:creationId xmlns:a16="http://schemas.microsoft.com/office/drawing/2014/main" id="{4E8C1B15-0509-277C-C30D-97E209CCD6EA}"/>
              </a:ext>
            </a:extLst>
          </p:cNvPr>
          <p:cNvSpPr>
            <a:spLocks noGrp="1"/>
          </p:cNvSpPr>
          <p:nvPr>
            <p:ph idx="1"/>
          </p:nvPr>
        </p:nvSpPr>
        <p:spPr>
          <a:xfrm>
            <a:off x="647564" y="1233210"/>
            <a:ext cx="9253028" cy="3856303"/>
          </a:xfrm>
        </p:spPr>
        <p:txBody>
          <a:bodyPr/>
          <a:lstStyle/>
          <a:p>
            <a:r>
              <a:rPr lang="en-GB" sz="1600" i="1" dirty="0">
                <a:solidFill>
                  <a:srgbClr val="0B0C0C"/>
                </a:solidFill>
                <a:effectLst/>
                <a:latin typeface="Arial" panose="020B0604020202020204" pitchFamily="34" charset="0"/>
                <a:ea typeface="Calibri" panose="020F0502020204030204" pitchFamily="34" charset="0"/>
                <a:cs typeface="Arial" panose="020B0604020202020204" pitchFamily="34" charset="0"/>
              </a:rPr>
              <a:t>‘</a:t>
            </a:r>
            <a:r>
              <a:rPr lang="en-GB" sz="1800" i="1" dirty="0">
                <a:solidFill>
                  <a:srgbClr val="0B0C0C"/>
                </a:solidFill>
                <a:effectLst/>
                <a:latin typeface="Arial" panose="020B0604020202020204" pitchFamily="34" charset="0"/>
                <a:ea typeface="Calibri" panose="020F0502020204030204" pitchFamily="34" charset="0"/>
                <a:cs typeface="Arial" panose="020B0604020202020204" pitchFamily="34" charset="0"/>
              </a:rPr>
              <a:t>Campaigning ‘activities can be a highly effective means of pursuing a charitable purpose, even where the matters at issue are controversial.</a:t>
            </a:r>
            <a:r>
              <a:rPr lang="en-GB" sz="1800" i="1" dirty="0">
                <a:effectLst/>
                <a:latin typeface="Arial" panose="020B0604020202020204" pitchFamily="34" charset="0"/>
                <a:ea typeface="Calibri" panose="020F0502020204030204" pitchFamily="34" charset="0"/>
                <a:cs typeface="Arial" panose="020B0604020202020204" pitchFamily="34" charset="0"/>
              </a:rPr>
              <a:t> </a:t>
            </a:r>
            <a:r>
              <a:rPr lang="en-GB"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Charities have a vital role to play in society in promoting the interests of their beneficiaries and in contributing to public debate.’ </a:t>
            </a:r>
            <a:endParaRPr lang="en-GB"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012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5E20-C679-EEC0-1D04-4930952FCD2A}"/>
              </a:ext>
            </a:extLst>
          </p:cNvPr>
          <p:cNvSpPr>
            <a:spLocks noGrp="1"/>
          </p:cNvSpPr>
          <p:nvPr>
            <p:ph type="title"/>
          </p:nvPr>
        </p:nvSpPr>
        <p:spPr/>
        <p:txBody>
          <a:bodyPr>
            <a:normAutofit/>
          </a:bodyPr>
          <a:lstStyle/>
          <a:p>
            <a:r>
              <a:rPr lang="en-GB" dirty="0"/>
              <a:t>Summary of relevant Charity Commission Guidance</a:t>
            </a:r>
          </a:p>
        </p:txBody>
      </p:sp>
      <p:sp>
        <p:nvSpPr>
          <p:cNvPr id="3" name="Content Placeholder 2">
            <a:extLst>
              <a:ext uri="{FF2B5EF4-FFF2-40B4-BE49-F238E27FC236}">
                <a16:creationId xmlns:a16="http://schemas.microsoft.com/office/drawing/2014/main" id="{00758DA0-9900-2B93-DD8E-EE493F871695}"/>
              </a:ext>
            </a:extLst>
          </p:cNvPr>
          <p:cNvSpPr>
            <a:spLocks noGrp="1"/>
          </p:cNvSpPr>
          <p:nvPr>
            <p:ph idx="1"/>
          </p:nvPr>
        </p:nvSpPr>
        <p:spPr/>
        <p:txBody>
          <a:bodyPr/>
          <a:lstStyle/>
          <a:p>
            <a:r>
              <a:rPr lang="en-GB" dirty="0"/>
              <a:t>Charity Commission Guidance CC9</a:t>
            </a:r>
          </a:p>
          <a:p>
            <a:r>
              <a:rPr lang="en-GB" dirty="0"/>
              <a:t>Charity Commission Supplementary Election and Referendum Guidance</a:t>
            </a:r>
          </a:p>
          <a:p>
            <a:r>
              <a:rPr lang="en-GB" dirty="0"/>
              <a:t>Charity Commission 5-Minute Guide (October 2022)</a:t>
            </a:r>
          </a:p>
          <a:p>
            <a:r>
              <a:rPr lang="en-GB" dirty="0"/>
              <a:t>Annual Return Question (2025) on </a:t>
            </a:r>
            <a:r>
              <a:rPr lang="en-GB" dirty="0">
                <a:effectLst/>
                <a:latin typeface="Arial" panose="020B0604020202020204" pitchFamily="34" charset="0"/>
                <a:ea typeface="Calibri" panose="020F0502020204030204" pitchFamily="34" charset="0"/>
                <a:cs typeface="Arial" panose="020B0604020202020204" pitchFamily="34" charset="0"/>
              </a:rPr>
              <a:t>whether a charity has a </a:t>
            </a:r>
            <a:r>
              <a:rPr lang="en-GB" i="1" dirty="0">
                <a:effectLst/>
                <a:latin typeface="Arial" panose="020B0604020202020204" pitchFamily="34" charset="0"/>
                <a:ea typeface="Calibri" panose="020F0502020204030204" pitchFamily="34" charset="0"/>
                <a:cs typeface="Arial" panose="020B0604020202020204" pitchFamily="34" charset="0"/>
              </a:rPr>
              <a:t>Policy on ‘Campaigns and Political Activity and Procedures’</a:t>
            </a:r>
            <a:r>
              <a:rPr lang="en-GB" dirty="0">
                <a:effectLst/>
                <a:latin typeface="Arial" panose="020B0604020202020204" pitchFamily="34" charset="0"/>
                <a:ea typeface="Calibri" panose="020F0502020204030204" pitchFamily="34" charset="0"/>
                <a:cs typeface="Arial" panose="020B0604020202020204" pitchFamily="34" charset="0"/>
              </a:rPr>
              <a:t>.</a:t>
            </a:r>
          </a:p>
          <a:p>
            <a:r>
              <a:rPr lang="en-GB" dirty="0">
                <a:latin typeface="Arial" panose="020B0604020202020204" pitchFamily="34" charset="0"/>
                <a:ea typeface="Calibri" panose="020F0502020204030204" pitchFamily="34" charset="0"/>
                <a:cs typeface="Arial" panose="020B0604020202020204" pitchFamily="34" charset="0"/>
              </a:rPr>
              <a:t>Charity Commission Social Media Guidance, September 2023</a:t>
            </a:r>
          </a:p>
          <a:p>
            <a:r>
              <a:rPr lang="en-GB" u="none" strike="noStrike" kern="0" spc="0" dirty="0">
                <a:ln>
                  <a:noFill/>
                </a:ln>
                <a:effectLst>
                  <a:glow>
                    <a:srgbClr val="000000"/>
                  </a:glow>
                  <a:outerShdw sx="0" sy="0">
                    <a:srgbClr val="000000"/>
                  </a:outerShdw>
                  <a:reflection stA="0" endPos="0" fadeDir="0" sx="0" sy="0"/>
                </a:effectLst>
                <a:latin typeface="Arial" panose="020B0604020202020204" pitchFamily="34" charset="0"/>
              </a:rPr>
              <a:t>Guidance update on charities and political donations (November 2022)</a:t>
            </a:r>
          </a:p>
          <a:p>
            <a:pPr marL="0" indent="0">
              <a:buNone/>
            </a:pPr>
            <a:endParaRPr lang="en-GB" u="none" strike="noStrike" kern="0" spc="0" dirty="0">
              <a:ln>
                <a:noFill/>
              </a:ln>
              <a:effectLst>
                <a:glow>
                  <a:srgbClr val="000000"/>
                </a:glow>
                <a:outerShdw sx="0" sy="0">
                  <a:srgbClr val="000000"/>
                </a:outerShdw>
                <a:reflection stA="0" endPos="0" fadeDir="0" sx="0" sy="0"/>
              </a:effectLst>
              <a:latin typeface="Arial" panose="020B0604020202020204" pitchFamily="34" charset="0"/>
            </a:endParaRPr>
          </a:p>
          <a:p>
            <a:pPr marL="0" indent="0">
              <a:buNone/>
            </a:pPr>
            <a:r>
              <a:rPr lang="en-GB" kern="0" spc="0" dirty="0">
                <a:effectLst>
                  <a:glow>
                    <a:srgbClr val="000000"/>
                  </a:glow>
                  <a:outerShdw sx="0" sy="0">
                    <a:srgbClr val="000000"/>
                  </a:outerShdw>
                  <a:reflection stA="0" endPos="0" fadeDir="0" sx="0" sy="0"/>
                </a:effectLst>
                <a:latin typeface="Arial" panose="020B0604020202020204" pitchFamily="34" charset="0"/>
              </a:rPr>
              <a:t>Note in relation to the Scottish Parliament elections, not covered by this webinar: </a:t>
            </a:r>
            <a:endParaRPr lang="en-GB" u="none" strike="noStrike" kern="0" spc="0" dirty="0">
              <a:ln>
                <a:noFill/>
              </a:ln>
              <a:effectLst>
                <a:glow>
                  <a:srgbClr val="000000"/>
                </a:glow>
                <a:outerShdw sx="0" sy="0">
                  <a:srgbClr val="000000"/>
                </a:outerShdw>
                <a:reflection stA="0" endPos="0" fadeDir="0" sx="0" sy="0"/>
              </a:effectLst>
              <a:latin typeface="Arial" panose="020B0604020202020204" pitchFamily="34" charset="0"/>
            </a:endParaRPr>
          </a:p>
          <a:p>
            <a:pPr marL="0" indent="0">
              <a:buNone/>
            </a:pPr>
            <a:r>
              <a:rPr lang="en-GB" u="none" strike="noStrike" kern="0" spc="0" dirty="0">
                <a:ln>
                  <a:noFill/>
                </a:ln>
                <a:effectLst>
                  <a:glow>
                    <a:srgbClr val="000000"/>
                  </a:glow>
                  <a:outerShdw sx="0" sy="0">
                    <a:srgbClr val="000000"/>
                  </a:outerShdw>
                  <a:reflection stA="0" endPos="0" fadeDir="0" sx="0" sy="0"/>
                </a:effectLst>
                <a:latin typeface="Arial" panose="020B0604020202020204" pitchFamily="34" charset="0"/>
              </a:rPr>
              <a:t>Where charities have cross border registration with OSCR in Scotland the requirements for th</a:t>
            </a:r>
            <a:r>
              <a:rPr lang="en-GB" kern="0" spc="0" dirty="0">
                <a:effectLst>
                  <a:glow>
                    <a:srgbClr val="000000"/>
                  </a:glow>
                  <a:outerShdw sx="0" sy="0">
                    <a:srgbClr val="000000"/>
                  </a:outerShdw>
                  <a:reflection stA="0" endPos="0" fadeDir="0" sx="0" sy="0"/>
                </a:effectLst>
                <a:latin typeface="Arial" panose="020B0604020202020204" pitchFamily="34" charset="0"/>
              </a:rPr>
              <a:t>at</a:t>
            </a:r>
            <a:r>
              <a:rPr lang="en-GB" u="none" strike="noStrike" kern="0" spc="0" dirty="0">
                <a:ln>
                  <a:noFill/>
                </a:ln>
                <a:effectLst>
                  <a:glow>
                    <a:srgbClr val="000000"/>
                  </a:glow>
                  <a:outerShdw sx="0" sy="0">
                    <a:srgbClr val="000000"/>
                  </a:outerShdw>
                  <a:reflection stA="0" endPos="0" fadeDir="0" sx="0" sy="0"/>
                </a:effectLst>
                <a:latin typeface="Arial" panose="020B0604020202020204" pitchFamily="34" charset="0"/>
              </a:rPr>
              <a:t> jurisdiction will need to be considered. </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153905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88CDE10-5A3D-4CA9-8FCB-452E4B9C2B15}"/>
              </a:ext>
            </a:extLst>
          </p:cNvPr>
          <p:cNvSpPr>
            <a:spLocks noGrp="1"/>
          </p:cNvSpPr>
          <p:nvPr>
            <p:ph type="title"/>
          </p:nvPr>
        </p:nvSpPr>
        <p:spPr/>
        <p:txBody>
          <a:bodyPr/>
          <a:lstStyle/>
          <a:p>
            <a:r>
              <a:rPr lang="en-GB" dirty="0"/>
              <a:t>Definition of Lawful Charity Campaigning</a:t>
            </a:r>
          </a:p>
        </p:txBody>
      </p:sp>
      <p:sp>
        <p:nvSpPr>
          <p:cNvPr id="23" name="Content Placeholder 22">
            <a:extLst>
              <a:ext uri="{FF2B5EF4-FFF2-40B4-BE49-F238E27FC236}">
                <a16:creationId xmlns:a16="http://schemas.microsoft.com/office/drawing/2014/main" id="{86D01373-9DA5-4E2B-A272-86324B95E5FF}"/>
              </a:ext>
            </a:extLst>
          </p:cNvPr>
          <p:cNvSpPr>
            <a:spLocks noGrp="1"/>
          </p:cNvSpPr>
          <p:nvPr>
            <p:ph idx="1"/>
          </p:nvPr>
        </p:nvSpPr>
        <p:spPr>
          <a:xfrm>
            <a:off x="590285" y="2464903"/>
            <a:ext cx="8229600" cy="2353840"/>
          </a:xfrm>
        </p:spPr>
        <p:txBody>
          <a:bodyPr>
            <a:normAutofit fontScale="92500" lnSpcReduction="20000"/>
          </a:bodyPr>
          <a:lstStyle/>
          <a:p>
            <a:pPr lvl="0"/>
            <a:r>
              <a:rPr lang="en-GB" sz="1400" dirty="0"/>
              <a:t>A charity must advance charitable purposes and must exist for the public benefit</a:t>
            </a:r>
          </a:p>
          <a:p>
            <a:pPr lvl="0"/>
            <a:r>
              <a:rPr lang="en-GB" sz="1400" dirty="0"/>
              <a:t>A charity cannot have a political purpose.</a:t>
            </a:r>
          </a:p>
          <a:p>
            <a:pPr marL="0" indent="0">
              <a:buNone/>
            </a:pPr>
            <a:endParaRPr lang="en-GB" sz="1400" dirty="0"/>
          </a:p>
          <a:p>
            <a:pPr marL="0" indent="0">
              <a:buNone/>
            </a:pPr>
            <a:r>
              <a:rPr lang="en-GB" sz="1400" dirty="0"/>
              <a:t>Two types of lawful campaigning: Speaking Out- Campaigning and Political Activity by Charities, CC9</a:t>
            </a:r>
          </a:p>
          <a:p>
            <a:pPr lvl="0"/>
            <a:r>
              <a:rPr lang="en-GB" sz="1400" dirty="0"/>
              <a:t>Non-Political Campaigning and Political Campaigning</a:t>
            </a:r>
          </a:p>
          <a:p>
            <a:pPr lvl="0"/>
            <a:r>
              <a:rPr lang="en-GB" sz="1400" dirty="0"/>
              <a:t>Charity Objects</a:t>
            </a:r>
          </a:p>
          <a:p>
            <a:pPr lvl="0"/>
            <a:r>
              <a:rPr lang="en-GB" sz="1400" dirty="0"/>
              <a:t>Recording Decisions</a:t>
            </a:r>
          </a:p>
          <a:p>
            <a:pPr marL="0" indent="0">
              <a:buNone/>
            </a:pPr>
            <a:r>
              <a:rPr lang="en-GB" sz="1400" dirty="0"/>
              <a:t>A Charity must not give support or funding to a political party, nor to a candidate or politician. </a:t>
            </a:r>
            <a:r>
              <a:rPr lang="en-GB" sz="1400" u="none" strike="noStrike" kern="0" spc="0" dirty="0">
                <a:ln>
                  <a:noFill/>
                </a:ln>
                <a:effectLst>
                  <a:glow>
                    <a:srgbClr val="000000"/>
                  </a:glow>
                  <a:outerShdw sx="0" sy="0">
                    <a:srgbClr val="000000"/>
                  </a:outerShdw>
                  <a:reflection stA="0" endPos="0" fadeDir="0" sx="0" sy="0"/>
                </a:effectLst>
                <a:latin typeface="Arial" panose="020B0604020202020204" pitchFamily="34" charset="0"/>
              </a:rPr>
              <a:t>The prohibition on support for a political party, politician or candidate includes a trading subsidiary of a charity.</a:t>
            </a:r>
          </a:p>
          <a:p>
            <a:pPr marL="0" lvl="0" indent="0">
              <a:buNone/>
            </a:pPr>
            <a:endParaRPr lang="en-GB" sz="1400" b="1" dirty="0"/>
          </a:p>
          <a:p>
            <a:pPr marL="0" indent="0">
              <a:buNone/>
            </a:pPr>
            <a:endParaRPr lang="en-GB" dirty="0"/>
          </a:p>
        </p:txBody>
      </p:sp>
      <p:pic>
        <p:nvPicPr>
          <p:cNvPr id="8" name="Picture 1" descr="image001">
            <a:extLst>
              <a:ext uri="{FF2B5EF4-FFF2-40B4-BE49-F238E27FC236}">
                <a16:creationId xmlns:a16="http://schemas.microsoft.com/office/drawing/2014/main" id="{51AEAE4C-2364-4356-989E-89EC1BA59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85" y="1224393"/>
            <a:ext cx="3825394" cy="10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59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7ACF-06FA-D45A-CC5A-2E333ACCD96E}"/>
              </a:ext>
            </a:extLst>
          </p:cNvPr>
          <p:cNvSpPr>
            <a:spLocks noGrp="1"/>
          </p:cNvSpPr>
          <p:nvPr>
            <p:ph type="title"/>
          </p:nvPr>
        </p:nvSpPr>
        <p:spPr>
          <a:xfrm>
            <a:off x="502132" y="374744"/>
            <a:ext cx="6945148" cy="837263"/>
          </a:xfrm>
        </p:spPr>
        <p:txBody>
          <a:bodyPr>
            <a:normAutofit fontScale="90000"/>
          </a:bodyPr>
          <a:lstStyle/>
          <a:p>
            <a:r>
              <a:rPr lang="en-GB" sz="3100" kern="0" dirty="0">
                <a:effectLst/>
                <a:latin typeface="Baskerville Old Face" panose="02020602080505020303" pitchFamily="18" charset="0"/>
                <a:cs typeface="Times New Roman" panose="02020603050405020304" pitchFamily="18" charset="0"/>
              </a:rPr>
              <a:t>Elections: Can Charities Continue to Campaign in the Run Up to an Election? </a:t>
            </a:r>
            <a:br>
              <a:rPr lang="en-GB" sz="1800" b="1" kern="0" dirty="0">
                <a:effectLst/>
                <a:latin typeface="Arial" panose="020B060402020202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CB3E0BF-AC6E-165D-96F7-020716722BF2}"/>
              </a:ext>
            </a:extLst>
          </p:cNvPr>
          <p:cNvSpPr>
            <a:spLocks noGrp="1"/>
          </p:cNvSpPr>
          <p:nvPr>
            <p:ph idx="1"/>
          </p:nvPr>
        </p:nvSpPr>
        <p:spPr/>
        <p:txBody>
          <a:bodyPr/>
          <a:lstStyle/>
          <a:p>
            <a:r>
              <a:rPr lang="en-GB" sz="1800" u="none" strike="noStrike" kern="0" spc="0" dirty="0">
                <a:ln>
                  <a:noFill/>
                </a:ln>
                <a:effectLst>
                  <a:glow>
                    <a:srgbClr val="000000"/>
                  </a:glow>
                  <a:outerShdw sx="0" sy="0">
                    <a:srgbClr val="000000"/>
                  </a:outerShdw>
                  <a:reflection stA="0" endPos="0" fadeDir="0" sx="0" sy="0"/>
                </a:effectLst>
                <a:latin typeface="Arial" panose="020B0604020202020204" pitchFamily="34" charset="0"/>
              </a:rPr>
              <a:t>Charities can continue to campaign subject to the Charity Commission’s ‘</a:t>
            </a:r>
            <a:r>
              <a:rPr lang="en-GB" sz="1800" i="1" u="none" strike="noStrike" kern="0" spc="0" dirty="0">
                <a:ln>
                  <a:noFill/>
                </a:ln>
                <a:effectLst>
                  <a:glow>
                    <a:srgbClr val="000000"/>
                  </a:glow>
                  <a:outerShdw sx="0" sy="0">
                    <a:srgbClr val="000000"/>
                  </a:outerShdw>
                  <a:reflection stA="0" endPos="0" fadeDir="0" sx="0" sy="0"/>
                </a:effectLst>
                <a:latin typeface="Arial" panose="020B0604020202020204" pitchFamily="34" charset="0"/>
              </a:rPr>
              <a:t>Charities, Elections and Referendums’</a:t>
            </a:r>
            <a:r>
              <a:rPr lang="en-GB" sz="1800" u="none" strike="noStrike" kern="0" spc="0" dirty="0">
                <a:ln>
                  <a:noFill/>
                </a:ln>
                <a:effectLst>
                  <a:glow>
                    <a:srgbClr val="000000"/>
                  </a:glow>
                  <a:outerShdw sx="0" sy="0">
                    <a:srgbClr val="000000"/>
                  </a:outerShdw>
                  <a:reflection stA="0" endPos="0" fadeDir="0" sx="0" sy="0"/>
                </a:effectLst>
                <a:latin typeface="Arial" panose="020B0604020202020204" pitchFamily="34" charset="0"/>
              </a:rPr>
              <a:t> supplementary guidance, election law, specific requirements in a charity’s constitution or restrictions laid down by funders.</a:t>
            </a:r>
          </a:p>
          <a:p>
            <a:pPr marL="0" indent="0">
              <a:buNone/>
            </a:pPr>
            <a:endParaRPr lang="en-GB" sz="1800" u="none" strike="noStrike" kern="0" spc="0" dirty="0">
              <a:ln>
                <a:noFill/>
              </a:ln>
              <a:effectLst>
                <a:glow>
                  <a:srgbClr val="000000"/>
                </a:glow>
                <a:outerShdw sx="0" sy="0">
                  <a:srgbClr val="000000"/>
                </a:outerShdw>
                <a:reflection stA="0" endPos="0" fadeDir="0" sx="0" sy="0"/>
              </a:effectLst>
              <a:latin typeface="Arial" panose="020B0604020202020204" pitchFamily="34"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The Charity Commission’s supplementary guidance does not cover election law (as opposed to the charity law requirements) and depending on the content, tone and timing, some of the permitted activities may have regulated electoral consequences </a:t>
            </a:r>
          </a:p>
          <a:p>
            <a:endParaRPr lang="en-GB" dirty="0">
              <a:latin typeface="Arial" panose="020B0604020202020204" pitchFamily="34" charset="0"/>
              <a:cs typeface="Times New Roman" panose="02020603050405020304" pitchFamily="18" charset="0"/>
            </a:endParaRPr>
          </a:p>
          <a:p>
            <a:endParaRPr lang="en-GB" dirty="0"/>
          </a:p>
        </p:txBody>
      </p:sp>
      <p:pic>
        <p:nvPicPr>
          <p:cNvPr id="4" name="Picture 2" descr="3d Ballot Box. An image of a 3d voting ballot box with red checkmark royalty free illustration">
            <a:extLst>
              <a:ext uri="{FF2B5EF4-FFF2-40B4-BE49-F238E27FC236}">
                <a16:creationId xmlns:a16="http://schemas.microsoft.com/office/drawing/2014/main" id="{00941709-B24B-429F-AE91-76C25B6438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289" y="4104759"/>
            <a:ext cx="1498059" cy="81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7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3EDB93-A224-F86B-89FD-5DD2B5447C55}"/>
              </a:ext>
            </a:extLst>
          </p:cNvPr>
          <p:cNvPicPr>
            <a:picLocks noChangeAspect="1"/>
          </p:cNvPicPr>
          <p:nvPr/>
        </p:nvPicPr>
        <p:blipFill rotWithShape="1">
          <a:blip r:embed="rId2" cstate="print">
            <a:alphaModFix amt="70000"/>
            <a:duotone>
              <a:prstClr val="black"/>
              <a:srgbClr val="327880">
                <a:tint val="45000"/>
                <a:satMod val="400000"/>
              </a:srgbClr>
            </a:duotone>
            <a:extLst>
              <a:ext uri="{28A0092B-C50C-407E-A947-70E740481C1C}">
                <a14:useLocalDpi xmlns:a14="http://schemas.microsoft.com/office/drawing/2010/main" val="0"/>
              </a:ext>
            </a:extLst>
          </a:blip>
          <a:srcRect/>
          <a:stretch/>
        </p:blipFill>
        <p:spPr>
          <a:xfrm>
            <a:off x="6261074" y="937137"/>
            <a:ext cx="2733457" cy="2695575"/>
          </a:xfrm>
          <a:prstGeom prst="ellipse">
            <a:avLst/>
          </a:prstGeom>
          <a:ln>
            <a:noFill/>
          </a:ln>
          <a:effectLst>
            <a:softEdge rad="112500"/>
          </a:effectLst>
        </p:spPr>
      </p:pic>
      <p:sp>
        <p:nvSpPr>
          <p:cNvPr id="2" name="Title 1">
            <a:extLst>
              <a:ext uri="{FF2B5EF4-FFF2-40B4-BE49-F238E27FC236}">
                <a16:creationId xmlns:a16="http://schemas.microsoft.com/office/drawing/2014/main" id="{EF489913-856B-B657-2675-28D8C27B727D}"/>
              </a:ext>
            </a:extLst>
          </p:cNvPr>
          <p:cNvSpPr>
            <a:spLocks noGrp="1"/>
          </p:cNvSpPr>
          <p:nvPr>
            <p:ph type="title"/>
          </p:nvPr>
        </p:nvSpPr>
        <p:spPr>
          <a:xfrm>
            <a:off x="502132" y="374744"/>
            <a:ext cx="6945148" cy="837263"/>
          </a:xfrm>
        </p:spPr>
        <p:txBody>
          <a:bodyPr>
            <a:normAutofit fontScale="90000"/>
          </a:bodyPr>
          <a:lstStyle/>
          <a:p>
            <a:r>
              <a:rPr lang="en-GB" sz="3100" kern="0" dirty="0">
                <a:effectLst/>
                <a:latin typeface="Baskerville Old Face" panose="02020602080505020303" pitchFamily="18" charset="0"/>
                <a:cs typeface="Times New Roman" panose="02020603050405020304" pitchFamily="18" charset="0"/>
              </a:rPr>
              <a:t>Charity Commission Supplementary Advice on Elections</a:t>
            </a:r>
            <a:br>
              <a:rPr lang="en-GB" sz="1800" b="1" kern="0" dirty="0">
                <a:effectLst/>
                <a:latin typeface="Arial" panose="020B060402020202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4825416-DF7D-07CF-2CF2-778ED5CC4A81}"/>
              </a:ext>
            </a:extLst>
          </p:cNvPr>
          <p:cNvSpPr>
            <a:spLocks noGrp="1"/>
          </p:cNvSpPr>
          <p:nvPr>
            <p:ph idx="1"/>
          </p:nvPr>
        </p:nvSpPr>
        <p:spPr>
          <a:xfrm>
            <a:off x="409793" y="781051"/>
            <a:ext cx="6657758" cy="4333874"/>
          </a:xfrm>
        </p:spPr>
        <p:txBody>
          <a:bodyPr/>
          <a:lstStyle/>
          <a:p>
            <a:pPr marL="457200" lvl="1" indent="0" fontAlgn="base">
              <a:lnSpc>
                <a:spcPct val="115000"/>
              </a:lnSpc>
              <a:spcBef>
                <a:spcPts val="600"/>
              </a:spcBef>
              <a:spcAft>
                <a:spcPts val="600"/>
              </a:spcAft>
              <a:buNone/>
              <a:tabLst>
                <a:tab pos="457200" algn="l"/>
              </a:tabLst>
            </a:pPr>
            <a:r>
              <a:rPr lang="en-GB" sz="1200" dirty="0">
                <a:effectLst/>
                <a:latin typeface="Arial" panose="020B0604020202020204" pitchFamily="34" charset="0"/>
                <a:ea typeface="Calibri" panose="020F0502020204030204" pitchFamily="34" charset="0"/>
              </a:rPr>
              <a:t>	</a:t>
            </a:r>
          </a:p>
          <a:p>
            <a:pPr marL="0" indent="0">
              <a:lnSpc>
                <a:spcPct val="115000"/>
              </a:lnSpc>
              <a:spcBef>
                <a:spcPts val="600"/>
              </a:spcBef>
              <a:spcAft>
                <a:spcPts val="600"/>
              </a:spcAft>
              <a:buNone/>
            </a:pPr>
            <a:r>
              <a:rPr lang="en-GB" sz="1200" dirty="0">
                <a:latin typeface="Arial" panose="020B0604020202020204" pitchFamily="34" charset="0"/>
                <a:ea typeface="Calibri" panose="020F0502020204030204" pitchFamily="34" charset="0"/>
              </a:rPr>
              <a:t>W</a:t>
            </a:r>
            <a:r>
              <a:rPr lang="en-GB" sz="1200" dirty="0">
                <a:effectLst/>
                <a:latin typeface="Arial" panose="020B0604020202020204" pitchFamily="34" charset="0"/>
                <a:ea typeface="Calibri" panose="020F0502020204030204" pitchFamily="34" charset="0"/>
              </a:rPr>
              <a:t>here a charity’s policy position coincides with or is similar to a political party, it can continue campaigning on this issue, as long as it maintains its independence. A charity must not explicitly compare its views with political parties or candidates. </a:t>
            </a:r>
          </a:p>
          <a:p>
            <a:pPr marL="0" indent="0">
              <a:lnSpc>
                <a:spcPct val="115000"/>
              </a:lnSpc>
              <a:spcBef>
                <a:spcPts val="600"/>
              </a:spcBef>
              <a:spcAft>
                <a:spcPts val="600"/>
              </a:spcAft>
              <a:buNone/>
            </a:pPr>
            <a:r>
              <a:rPr lang="en-GB" sz="1200" b="1" u="sng" dirty="0">
                <a:solidFill>
                  <a:schemeClr val="tx2">
                    <a:lumMod val="75000"/>
                  </a:schemeClr>
                </a:solidFill>
                <a:effectLst/>
                <a:latin typeface="Arial" panose="020B0604020202020204" pitchFamily="34" charset="0"/>
                <a:ea typeface="Calibri" panose="020F0502020204030204" pitchFamily="34" charset="0"/>
              </a:rPr>
              <a:t>The Charity Commission gives this example:</a:t>
            </a:r>
          </a:p>
          <a:p>
            <a:pPr marL="0" indent="0">
              <a:lnSpc>
                <a:spcPct val="115000"/>
              </a:lnSpc>
              <a:spcBef>
                <a:spcPts val="600"/>
              </a:spcBef>
              <a:spcAft>
                <a:spcPts val="600"/>
              </a:spcAft>
              <a:buNone/>
            </a:pPr>
            <a:r>
              <a:rPr lang="en-GB" sz="1200" dirty="0">
                <a:solidFill>
                  <a:schemeClr val="tx2">
                    <a:lumMod val="75000"/>
                  </a:schemeClr>
                </a:solidFill>
                <a:effectLst/>
                <a:latin typeface="Arial" panose="020B0604020202020204" pitchFamily="34" charset="0"/>
                <a:ea typeface="Calibri" panose="020F0502020204030204" pitchFamily="34" charset="0"/>
              </a:rPr>
              <a:t> ‘</a:t>
            </a:r>
            <a:r>
              <a:rPr lang="en-GB" sz="1200" i="1" dirty="0">
                <a:solidFill>
                  <a:schemeClr val="tx2">
                    <a:lumMod val="75000"/>
                  </a:schemeClr>
                </a:solidFill>
                <a:effectLst/>
                <a:latin typeface="Arial" panose="020B0604020202020204" pitchFamily="34" charset="0"/>
                <a:ea typeface="Calibri" panose="020F0502020204030204" pitchFamily="34" charset="0"/>
              </a:rPr>
              <a:t>If a housing charity supports the building of 100,000 new homes, it can outline the housing policies of each party, including how many new homes each party is committed to building, but it must not explicitly call on people to vote for one party or another</a:t>
            </a:r>
            <a:r>
              <a:rPr lang="en-GB" sz="1200" dirty="0">
                <a:solidFill>
                  <a:schemeClr val="tx2">
                    <a:lumMod val="75000"/>
                  </a:schemeClr>
                </a:solidFill>
                <a:effectLst/>
                <a:latin typeface="Arial" panose="020B0604020202020204" pitchFamily="34" charset="0"/>
                <a:ea typeface="Calibri" panose="020F0502020204030204" pitchFamily="34" charset="0"/>
              </a:rPr>
              <a:t>.’</a:t>
            </a:r>
          </a:p>
          <a:p>
            <a:pPr marL="0" indent="0">
              <a:lnSpc>
                <a:spcPct val="115000"/>
              </a:lnSpc>
              <a:spcBef>
                <a:spcPts val="600"/>
              </a:spcBef>
              <a:spcAft>
                <a:spcPts val="600"/>
              </a:spcAft>
              <a:buNone/>
            </a:pPr>
            <a:r>
              <a:rPr lang="en-GB" sz="1200" dirty="0"/>
              <a:t>It should be noted that publicly comparing policy positions may be regulated activity for election law (but see later) as follows:</a:t>
            </a:r>
          </a:p>
          <a:p>
            <a:pPr marL="0" lvl="0" indent="0" algn="just">
              <a:lnSpc>
                <a:spcPct val="115000"/>
              </a:lnSpc>
              <a:spcBef>
                <a:spcPts val="600"/>
              </a:spcBef>
              <a:spcAft>
                <a:spcPts val="600"/>
              </a:spcAft>
              <a:buNone/>
            </a:pPr>
            <a:r>
              <a:rPr lang="en-GB" sz="1200" dirty="0"/>
              <a:t>Electoral Commission Overview of Non-Party Campaigning</a:t>
            </a:r>
          </a:p>
          <a:p>
            <a:r>
              <a:rPr lang="en-GB" sz="1200" dirty="0"/>
              <a:t>In relation to electoral law, it is likely that comparing policy positions of parties against policies which are expressly approved by your charity could be reasonably be intended (at least in part) to promote the electoral success of partiers advocating the charity’s approved policies. </a:t>
            </a:r>
          </a:p>
          <a:p>
            <a:endParaRPr lang="en-GB" dirty="0"/>
          </a:p>
        </p:txBody>
      </p:sp>
      <p:sp>
        <p:nvSpPr>
          <p:cNvPr id="4" name="Rectangle 3">
            <a:extLst>
              <a:ext uri="{FF2B5EF4-FFF2-40B4-BE49-F238E27FC236}">
                <a16:creationId xmlns:a16="http://schemas.microsoft.com/office/drawing/2014/main" id="{B2875546-2DA0-967E-9C6F-A7CFAD83979A}"/>
              </a:ext>
            </a:extLst>
          </p:cNvPr>
          <p:cNvSpPr/>
          <p:nvPr/>
        </p:nvSpPr>
        <p:spPr>
          <a:xfrm>
            <a:off x="323528" y="3551258"/>
            <a:ext cx="6744023" cy="1414073"/>
          </a:xfrm>
          <a:prstGeom prst="rect">
            <a:avLst/>
          </a:prstGeom>
          <a:no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470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EE35-F3D9-3BA7-989B-19755EDD5887}"/>
              </a:ext>
            </a:extLst>
          </p:cNvPr>
          <p:cNvSpPr>
            <a:spLocks noGrp="1"/>
          </p:cNvSpPr>
          <p:nvPr>
            <p:ph type="title"/>
          </p:nvPr>
        </p:nvSpPr>
        <p:spPr/>
        <p:txBody>
          <a:bodyPr>
            <a:normAutofit/>
          </a:bodyPr>
          <a:lstStyle/>
          <a:p>
            <a:r>
              <a:rPr lang="en-GB" sz="3200" kern="0" dirty="0">
                <a:effectLst/>
                <a:latin typeface="Baskerville Old Face" panose="02020602080505020303" pitchFamily="18" charset="0"/>
                <a:cs typeface="Times New Roman" panose="02020603050405020304" pitchFamily="18" charset="0"/>
              </a:rPr>
              <a:t>Charity Commission Guidance on Elections</a:t>
            </a:r>
            <a:endParaRPr lang="en-GB"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1850881D-AA4A-C9C3-3FD3-ED052CC184CF}"/>
              </a:ext>
            </a:extLst>
          </p:cNvPr>
          <p:cNvSpPr>
            <a:spLocks noGrp="1"/>
          </p:cNvSpPr>
          <p:nvPr>
            <p:ph idx="1"/>
          </p:nvPr>
        </p:nvSpPr>
        <p:spPr>
          <a:xfrm>
            <a:off x="457200" y="1063438"/>
            <a:ext cx="8229600" cy="3588124"/>
          </a:xfrm>
        </p:spPr>
        <p:txBody>
          <a:bodyPr/>
          <a:lstStyle/>
          <a:p>
            <a:pPr marL="0" indent="0">
              <a:lnSpc>
                <a:spcPct val="115000"/>
              </a:lnSpc>
              <a:spcBef>
                <a:spcPts val="600"/>
              </a:spcBef>
              <a:spcAft>
                <a:spcPts val="600"/>
              </a:spcAft>
              <a:buNone/>
              <a:tabLst>
                <a:tab pos="457200" algn="l"/>
                <a:tab pos="457200" algn="l"/>
              </a:tabLst>
            </a:pPr>
            <a:r>
              <a:rPr lang="en-GB" sz="1200" dirty="0">
                <a:effectLst/>
                <a:latin typeface="Arial" panose="020B0604020202020204" pitchFamily="34" charset="0"/>
              </a:rPr>
              <a:t>A charity may publish the views of candidates in local and national elections where these views relate to the charity’s purposes and publishing them will raise public interest and debate about the underlying issues, </a:t>
            </a:r>
            <a:r>
              <a:rPr lang="en-GB" sz="1200" dirty="0">
                <a:solidFill>
                  <a:schemeClr val="tx2">
                    <a:lumMod val="75000"/>
                  </a:schemeClr>
                </a:solidFill>
                <a:effectLst/>
                <a:latin typeface="Arial" panose="020B0604020202020204" pitchFamily="34" charset="0"/>
              </a:rPr>
              <a:t>but it must not encourage support for a particular party or political candidate.</a:t>
            </a:r>
          </a:p>
          <a:p>
            <a:pPr marL="0" indent="0" algn="just">
              <a:lnSpc>
                <a:spcPct val="115000"/>
              </a:lnSpc>
              <a:spcBef>
                <a:spcPts val="600"/>
              </a:spcBef>
              <a:spcAft>
                <a:spcPts val="600"/>
              </a:spcAft>
              <a:buNone/>
              <a:tabLst>
                <a:tab pos="457200" algn="l"/>
                <a:tab pos="457200" algn="l"/>
              </a:tabLst>
            </a:pPr>
            <a:endParaRPr lang="en-GB" sz="1600" dirty="0">
              <a:effectLst/>
              <a:latin typeface="Arial" panose="020B0604020202020204" pitchFamily="34" charset="0"/>
            </a:endParaRPr>
          </a:p>
          <a:p>
            <a:pPr marL="0" indent="0">
              <a:lnSpc>
                <a:spcPct val="107000"/>
              </a:lnSpc>
              <a:spcAft>
                <a:spcPts val="800"/>
              </a:spcAft>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graphicFrame>
        <p:nvGraphicFramePr>
          <p:cNvPr id="7" name="Diagram 6">
            <a:extLst>
              <a:ext uri="{FF2B5EF4-FFF2-40B4-BE49-F238E27FC236}">
                <a16:creationId xmlns:a16="http://schemas.microsoft.com/office/drawing/2014/main" id="{02C62B5D-BCFA-137A-CCA4-4E9C71F8182A}"/>
              </a:ext>
            </a:extLst>
          </p:cNvPr>
          <p:cNvGraphicFramePr/>
          <p:nvPr>
            <p:extLst>
              <p:ext uri="{D42A27DB-BD31-4B8C-83A1-F6EECF244321}">
                <p14:modId xmlns:p14="http://schemas.microsoft.com/office/powerpoint/2010/main" val="3835682996"/>
              </p:ext>
            </p:extLst>
          </p:nvPr>
        </p:nvGraphicFramePr>
        <p:xfrm>
          <a:off x="374169" y="605477"/>
          <a:ext cx="8229599" cy="443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27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055B-CC2B-7214-10BF-8462BA5F188D}"/>
              </a:ext>
            </a:extLst>
          </p:cNvPr>
          <p:cNvSpPr>
            <a:spLocks noGrp="1"/>
          </p:cNvSpPr>
          <p:nvPr>
            <p:ph type="title"/>
          </p:nvPr>
        </p:nvSpPr>
        <p:spPr/>
        <p:txBody>
          <a:bodyPr>
            <a:normAutofit/>
          </a:bodyPr>
          <a:lstStyle/>
          <a:p>
            <a:r>
              <a:rPr lang="en-GB" sz="2000" kern="0" dirty="0">
                <a:effectLst/>
                <a:latin typeface="Baskerville Old Face" panose="02020602080505020303" pitchFamily="18" charset="0"/>
                <a:cs typeface="Times New Roman" panose="02020603050405020304" pitchFamily="18" charset="0"/>
              </a:rPr>
              <a:t>Charity Commission Supplementary Guidance on Elections (Continued)</a:t>
            </a:r>
            <a:endParaRPr lang="en-GB" sz="20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551C50B-FE46-1064-21EC-4FB9633803C2}"/>
              </a:ext>
            </a:extLst>
          </p:cNvPr>
          <p:cNvSpPr>
            <a:spLocks noGrp="1"/>
          </p:cNvSpPr>
          <p:nvPr>
            <p:ph idx="1"/>
          </p:nvPr>
        </p:nvSpPr>
        <p:spPr>
          <a:xfrm>
            <a:off x="366713" y="1276350"/>
            <a:ext cx="5026820" cy="4057650"/>
          </a:xfrm>
        </p:spPr>
        <p:txBody>
          <a:bodyPr/>
          <a:lstStyle/>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rPr>
              <a:t>A charity cannot appear in a political party’s manifesto. A charity can publish its own manifesto to persuade political parties to adopt their policies. </a:t>
            </a:r>
          </a:p>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rPr>
              <a:t>A charity can ask a candidate for their views on the charity’s policies e.g., to seek a pledge regarding a particular issue, such as building new houses, or climate change.</a:t>
            </a:r>
          </a:p>
          <a:p>
            <a:pPr marL="457200" algn="just">
              <a:lnSpc>
                <a:spcPct val="115000"/>
              </a:lnSpc>
              <a:spcBef>
                <a:spcPts val="600"/>
              </a:spcBef>
              <a:spcAft>
                <a:spcPts val="600"/>
              </a:spcAft>
            </a:pPr>
            <a:r>
              <a:rPr lang="en-GB" sz="1600" i="1" dirty="0">
                <a:effectLst/>
                <a:latin typeface="Arial" panose="020B0604020202020204" pitchFamily="34" charset="0"/>
                <a:ea typeface="Calibri" panose="020F0502020204030204" pitchFamily="34" charset="0"/>
                <a:cs typeface="Arial" panose="020B0604020202020204" pitchFamily="34" charset="0"/>
              </a:rPr>
              <a:t>If the pledge is publicised prior to the election, this is likely to be regulated activity under election law.</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2A6D669B-CC02-CEDC-0CF1-F62D284E9F65}"/>
              </a:ext>
            </a:extLst>
          </p:cNvPr>
          <p:cNvSpPr txBox="1"/>
          <p:nvPr/>
        </p:nvSpPr>
        <p:spPr>
          <a:xfrm>
            <a:off x="5588794" y="3639503"/>
            <a:ext cx="3000376" cy="1446550"/>
          </a:xfrm>
          <a:prstGeom prst="rect">
            <a:avLst/>
          </a:prstGeom>
          <a:noFill/>
        </p:spPr>
        <p:txBody>
          <a:bodyPr wrap="square">
            <a:spAutoFit/>
          </a:bodyPr>
          <a:lstStyle/>
          <a:p>
            <a:r>
              <a:rPr lang="en-GB" sz="1400" dirty="0">
                <a:solidFill>
                  <a:srgbClr val="002060"/>
                </a:solidFill>
                <a:effectLst/>
                <a:latin typeface="Arial" panose="020B0604020202020204" pitchFamily="34" charset="0"/>
                <a:ea typeface="Calibri" panose="020F0502020204030204" pitchFamily="34" charset="0"/>
              </a:rPr>
              <a:t>Risk assess if a charity employee is a candidate and to make sure that charity channels are not used to promote personal political views or to support or retweet party political content</a:t>
            </a:r>
            <a:r>
              <a:rPr lang="en-GB" sz="1800" dirty="0">
                <a:solidFill>
                  <a:srgbClr val="002060"/>
                </a:solidFill>
                <a:effectLst/>
                <a:latin typeface="Arial" panose="020B0604020202020204" pitchFamily="34" charset="0"/>
                <a:ea typeface="Calibri" panose="020F0502020204030204" pitchFamily="34" charset="0"/>
              </a:rPr>
              <a:t>.</a:t>
            </a:r>
          </a:p>
        </p:txBody>
      </p:sp>
      <p:sp>
        <p:nvSpPr>
          <p:cNvPr id="6" name="Rectangle: Rounded Corners 5">
            <a:extLst>
              <a:ext uri="{FF2B5EF4-FFF2-40B4-BE49-F238E27FC236}">
                <a16:creationId xmlns:a16="http://schemas.microsoft.com/office/drawing/2014/main" id="{E7961ED3-DB6A-719E-03FF-A2799EE55EC2}"/>
              </a:ext>
            </a:extLst>
          </p:cNvPr>
          <p:cNvSpPr/>
          <p:nvPr/>
        </p:nvSpPr>
        <p:spPr>
          <a:xfrm>
            <a:off x="5491163" y="3600450"/>
            <a:ext cx="3195638" cy="1477328"/>
          </a:xfrm>
          <a:prstGeom prst="roundRect">
            <a:avLst/>
          </a:prstGeom>
          <a:noFill/>
          <a:ln w="38100">
            <a:solidFill>
              <a:schemeClr val="tx1">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FA688A6-1A9D-DA79-4B61-345AA174E142}"/>
              </a:ext>
            </a:extLst>
          </p:cNvPr>
          <p:cNvPicPr>
            <a:picLocks noChangeAspect="1"/>
          </p:cNvPicPr>
          <p:nvPr/>
        </p:nvPicPr>
        <p:blipFill>
          <a:blip r:embed="rId2" cstate="print">
            <a:alphaModFix amt="70000"/>
            <a:duotone>
              <a:prstClr val="black"/>
              <a:srgbClr val="327880">
                <a:tint val="45000"/>
                <a:satMod val="400000"/>
              </a:srgbClr>
            </a:duotone>
            <a:extLst>
              <a:ext uri="{28A0092B-C50C-407E-A947-70E740481C1C}">
                <a14:useLocalDpi xmlns:a14="http://schemas.microsoft.com/office/drawing/2010/main" val="0"/>
              </a:ext>
            </a:extLst>
          </a:blip>
          <a:stretch>
            <a:fillRect/>
          </a:stretch>
        </p:blipFill>
        <p:spPr>
          <a:xfrm>
            <a:off x="5731498" y="1463266"/>
            <a:ext cx="2726702" cy="1841909"/>
          </a:xfrm>
          <a:prstGeom prst="rect">
            <a:avLst/>
          </a:prstGeom>
          <a:ln>
            <a:noFill/>
          </a:ln>
          <a:effectLst>
            <a:softEdge rad="112500"/>
          </a:effectLst>
        </p:spPr>
      </p:pic>
    </p:spTree>
    <p:extLst>
      <p:ext uri="{BB962C8B-B14F-4D97-AF65-F5344CB8AC3E}">
        <p14:creationId xmlns:p14="http://schemas.microsoft.com/office/powerpoint/2010/main" val="3601717401"/>
      </p:ext>
    </p:extLst>
  </p:cSld>
  <p:clrMapOvr>
    <a:masterClrMapping/>
  </p:clrMapOvr>
</p:sld>
</file>

<file path=ppt/theme/theme1.xml><?xml version="1.0" encoding="utf-8"?>
<a:theme xmlns:a="http://schemas.openxmlformats.org/drawingml/2006/main" name="1_Office Theme">
  <a:themeElements>
    <a:clrScheme name="SK light 1">
      <a:dk1>
        <a:srgbClr val="011834"/>
      </a:dk1>
      <a:lt1>
        <a:srgbClr val="FFFFFF"/>
      </a:lt1>
      <a:dk2>
        <a:srgbClr val="DA2828"/>
      </a:dk2>
      <a:lt2>
        <a:srgbClr val="6335C8"/>
      </a:lt2>
      <a:accent1>
        <a:srgbClr val="3286EC"/>
      </a:accent1>
      <a:accent2>
        <a:srgbClr val="A0CC2E"/>
      </a:accent2>
      <a:accent3>
        <a:srgbClr val="2ECCCB"/>
      </a:accent3>
      <a:accent4>
        <a:srgbClr val="FB6C5E"/>
      </a:accent4>
      <a:accent5>
        <a:srgbClr val="FEC730"/>
      </a:accent5>
      <a:accent6>
        <a:srgbClr val="361D85"/>
      </a:accent6>
      <a:hlink>
        <a:srgbClr val="12284B"/>
      </a:hlink>
      <a:folHlink>
        <a:srgbClr val="3286EC"/>
      </a:folHlink>
    </a:clrScheme>
    <a:fontScheme name="Stoneking font">
      <a:majorFont>
        <a:latin typeface="Baskerville Old Fac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E0B3BED2-9CF9-3042-AF0D-51DD198528D9}" vid="{3F895698-E4BC-D946-ABDC-CE2B27326D07}"/>
    </a:ext>
  </a:extLst>
</a:theme>
</file>

<file path=ppt/theme/theme2.xml><?xml version="1.0" encoding="utf-8"?>
<a:theme xmlns:a="http://schemas.openxmlformats.org/drawingml/2006/main" name="Custom Design">
  <a:themeElements>
    <a:clrScheme name="SK light 1">
      <a:dk1>
        <a:srgbClr val="13284B"/>
      </a:dk1>
      <a:lt1>
        <a:srgbClr val="FFFFFF"/>
      </a:lt1>
      <a:dk2>
        <a:srgbClr val="DA2828"/>
      </a:dk2>
      <a:lt2>
        <a:srgbClr val="6335C8"/>
      </a:lt2>
      <a:accent1>
        <a:srgbClr val="3286EC"/>
      </a:accent1>
      <a:accent2>
        <a:srgbClr val="A0CC2E"/>
      </a:accent2>
      <a:accent3>
        <a:srgbClr val="2ECCCB"/>
      </a:accent3>
      <a:accent4>
        <a:srgbClr val="FB6C5E"/>
      </a:accent4>
      <a:accent5>
        <a:srgbClr val="FEC730"/>
      </a:accent5>
      <a:accent6>
        <a:srgbClr val="361D85"/>
      </a:accent6>
      <a:hlink>
        <a:srgbClr val="12284B"/>
      </a:hlink>
      <a:folHlink>
        <a:srgbClr val="3286EC"/>
      </a:folHlink>
    </a:clrScheme>
    <a:fontScheme name="Stoneking font">
      <a:majorFont>
        <a:latin typeface="Baskerville Old Fac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B3BED2-9CF9-3042-AF0D-51DD198528D9}" vid="{A5A53992-5406-DB41-9A4B-D4D3467C18E2}"/>
    </a:ext>
  </a:extLst>
</a:theme>
</file>

<file path=ppt/theme/theme3.xml><?xml version="1.0" encoding="utf-8"?>
<a:theme xmlns:a="http://schemas.openxmlformats.org/drawingml/2006/main" name="SK contact slides">
  <a:themeElements>
    <a:clrScheme name="SK light 1">
      <a:dk1>
        <a:srgbClr val="13284B"/>
      </a:dk1>
      <a:lt1>
        <a:srgbClr val="FFFFFF"/>
      </a:lt1>
      <a:dk2>
        <a:srgbClr val="DA2828"/>
      </a:dk2>
      <a:lt2>
        <a:srgbClr val="6335C8"/>
      </a:lt2>
      <a:accent1>
        <a:srgbClr val="3286EC"/>
      </a:accent1>
      <a:accent2>
        <a:srgbClr val="A0CC2E"/>
      </a:accent2>
      <a:accent3>
        <a:srgbClr val="2ECCCB"/>
      </a:accent3>
      <a:accent4>
        <a:srgbClr val="FB6C5E"/>
      </a:accent4>
      <a:accent5>
        <a:srgbClr val="FEC730"/>
      </a:accent5>
      <a:accent6>
        <a:srgbClr val="361D85"/>
      </a:accent6>
      <a:hlink>
        <a:srgbClr val="12284B"/>
      </a:hlink>
      <a:folHlink>
        <a:srgbClr val="3286EC"/>
      </a:folHlink>
    </a:clrScheme>
    <a:fontScheme name="Stoneking font">
      <a:majorFont>
        <a:latin typeface="Baskerville Old Fac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B3BED2-9CF9-3042-AF0D-51DD198528D9}" vid="{0FEE4CF3-522B-CE4C-86DD-680DD40242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LIVE!23717504.1</documentid>
  <senderid>ROSAMUNDM</senderid>
  <senderemail>ROSAMUNDMCCARTHYETHERINGTON@STONEKING.CO.UK</senderemail>
  <lastmodified>2026-01-26T14:56:21.0000000+00:00</lastmodified>
  <database>LIVE</database>
</properties>
</file>

<file path=customXml/itemProps1.xml><?xml version="1.0" encoding="utf-8"?>
<ds:datastoreItem xmlns:ds="http://schemas.openxmlformats.org/officeDocument/2006/customXml" ds:itemID="{0AA63B48-9F96-4651-94DE-405D67BAB300}">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SK PowerPoint Template – Large text (Presentations) V3.08.23</Template>
  <TotalTime>0</TotalTime>
  <Words>3072</Words>
  <Application>Microsoft Office PowerPoint</Application>
  <PresentationFormat>On-screen Show (16:10)</PresentationFormat>
  <Paragraphs>164</Paragraphs>
  <Slides>26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Baskerville Old Face</vt:lpstr>
      <vt:lpstr>Calibri</vt:lpstr>
      <vt:lpstr>Courier New</vt:lpstr>
      <vt:lpstr>Open Sans Light</vt:lpstr>
      <vt:lpstr>Symbol</vt:lpstr>
      <vt:lpstr>Wingdings</vt:lpstr>
      <vt:lpstr>1_Office Theme</vt:lpstr>
      <vt:lpstr>Custom Design</vt:lpstr>
      <vt:lpstr>SK contact slides</vt:lpstr>
      <vt:lpstr>Charity Campaigning in the lead up to the Senedd and English local elections and Campaigning Frameworks</vt:lpstr>
      <vt:lpstr>Charity Campaigning in the lead up to the Senedd and English local elections – May 2026</vt:lpstr>
      <vt:lpstr>Charity Commission CC9</vt:lpstr>
      <vt:lpstr>Summary of relevant Charity Commission Guidance</vt:lpstr>
      <vt:lpstr>Definition of Lawful Charity Campaigning</vt:lpstr>
      <vt:lpstr>Elections: Can Charities Continue to Campaign in the Run Up to an Election?  </vt:lpstr>
      <vt:lpstr>Charity Commission Supplementary Advice on Elections </vt:lpstr>
      <vt:lpstr>Charity Commission Guidance on Elections</vt:lpstr>
      <vt:lpstr>Charity Commission Supplementary Guidance on Elections (Continued)</vt:lpstr>
      <vt:lpstr>Hustings</vt:lpstr>
      <vt:lpstr>Hustings (continued)</vt:lpstr>
      <vt:lpstr>Election Law</vt:lpstr>
      <vt:lpstr>Controlled Expenditure</vt:lpstr>
      <vt:lpstr>Election Law (Continued)</vt:lpstr>
      <vt:lpstr>How is expenditure caught by PPERA?</vt:lpstr>
      <vt:lpstr>Purpose Test continued</vt:lpstr>
      <vt:lpstr>Analysing your charity’s activities – charity and electoral law </vt:lpstr>
      <vt:lpstr>Purpose Test</vt:lpstr>
      <vt:lpstr>Public Test</vt:lpstr>
      <vt:lpstr> Activity Test</vt:lpstr>
      <vt:lpstr>Other exceptions to the public test: </vt:lpstr>
      <vt:lpstr>Joint Campaigning</vt:lpstr>
      <vt:lpstr>What risk mitigations can an organisation put in place to avoid Controlled Expenditure during a Regulated Period? </vt:lpstr>
      <vt:lpstr>What risk mitigations can an organisation put in place to avoid Controlled Expenditure during a Regulated Period? </vt:lpstr>
      <vt:lpstr>Digital Imprints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Keeana Calibuso</dc:creator>
  <cp:lastModifiedBy>Anna Béar</cp:lastModifiedBy>
  <cp:revision>19</cp:revision>
  <cp:lastPrinted>2023-09-28T12:05:31Z</cp:lastPrinted>
  <dcterms:created xsi:type="dcterms:W3CDTF">2023-09-28T11:45:49Z</dcterms:created>
  <dcterms:modified xsi:type="dcterms:W3CDTF">2026-01-30T11:27:41Z</dcterms:modified>
</cp:coreProperties>
</file>